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7BB"/>
    <a:srgbClr val="27BADB"/>
    <a:srgbClr val="0304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3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4FC9B-C436-4FEB-AD18-9831E5E55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A9A34-A67C-4BBD-8DC0-38170C509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1C92-10C5-4EE5-A548-74390FEEF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C6800-03F9-4331-BB96-6FAD4A703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2628-F1BF-4C01-A03D-438E50B85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9BC5-F877-4980-BC3B-0C8E014ED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49BA0-4E8F-497B-87B8-D7F2A1816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B4E6D-1D65-4EB6-A274-A518B58E1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8056-7BBA-448A-B572-C021CABCF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DC821-DD4F-40E1-B02B-FF78AA3AE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pPr>
              <a:defRPr/>
            </a:pPr>
            <a:fld id="{A9CFE7FB-1700-497D-A2B6-F24D7C5B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1863" y="2143125"/>
            <a:ext cx="5243512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1C67BB"/>
                </a:solidFill>
              </a:rPr>
              <a:t>FOOD IDIOMS</a:t>
            </a:r>
            <a:endParaRPr lang="ru-RU" b="1" smtClean="0">
              <a:solidFill>
                <a:srgbClr val="1C67BB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3313" y="3357563"/>
            <a:ext cx="4857750" cy="685800"/>
          </a:xfrm>
          <a:solidFill>
            <a:schemeClr val="bg1">
              <a:alpha val="85097"/>
            </a:schemeClr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Read and try to translate</a:t>
            </a:r>
            <a:endParaRPr lang="ru-RU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I'm </a:t>
            </a:r>
            <a:r>
              <a:rPr lang="en-US" b="1" smtClean="0">
                <a:solidFill>
                  <a:srgbClr val="C00000"/>
                </a:solidFill>
              </a:rPr>
              <a:t>nuts about</a:t>
            </a:r>
            <a:r>
              <a:rPr lang="en-US" smtClean="0"/>
              <a:t> classical music these days.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like a lot</a:t>
            </a:r>
          </a:p>
        </p:txBody>
      </p:sp>
      <p:pic>
        <p:nvPicPr>
          <p:cNvPr id="12291" name="Picture 2" descr="http://foodsrecipes.org/wp-content/uploads/2012/04/mixed_nut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3143250"/>
            <a:ext cx="33575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Harry has been </a:t>
            </a:r>
            <a:r>
              <a:rPr lang="en-US" b="1" smtClean="0">
                <a:solidFill>
                  <a:srgbClr val="C00000"/>
                </a:solidFill>
              </a:rPr>
              <a:t>out to lunch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/>
              <a:t>ever since he lost his job.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crazy or mad</a:t>
            </a:r>
          </a:p>
        </p:txBody>
      </p:sp>
      <p:pic>
        <p:nvPicPr>
          <p:cNvPr id="13315" name="Picture 4" descr="http://images.mhealth.ru/upload/iblock/7b8/7b850f01766d723ff1accf0e6ea391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141788"/>
            <a:ext cx="3224213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alecks.free.fr/wp-content/uploads/2009/06/cook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00438"/>
            <a:ext cx="4060853" cy="311485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Your daughter is </a:t>
            </a:r>
            <a:r>
              <a:rPr lang="en-US" b="1" smtClean="0">
                <a:solidFill>
                  <a:srgbClr val="C00000"/>
                </a:solidFill>
              </a:rPr>
              <a:t>one smart cookie</a:t>
            </a:r>
            <a:r>
              <a:rPr lang="en-US" smtClean="0"/>
              <a:t>. She reads much higher than her grade level.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a very intelligent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countryliving.com/cm/countryliving/images/strawberry-cake-de-725506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2643188"/>
            <a:ext cx="30194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Don’t worry! This test is </a:t>
            </a:r>
            <a:r>
              <a:rPr lang="en-US" b="1" smtClean="0">
                <a:solidFill>
                  <a:srgbClr val="C00000"/>
                </a:solidFill>
              </a:rPr>
              <a:t>piece of cake</a:t>
            </a:r>
            <a:r>
              <a:rPr lang="en-US" smtClean="0"/>
              <a:t>.   I finished it in twenty minutes.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easy,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That second-hand car I bought was a real </a:t>
            </a:r>
            <a:r>
              <a:rPr lang="en-US" b="1" smtClean="0">
                <a:solidFill>
                  <a:srgbClr val="C00000"/>
                </a:solidFill>
              </a:rPr>
              <a:t>lemon</a:t>
            </a:r>
            <a:r>
              <a:rPr lang="en-US" smtClean="0"/>
              <a:t>. It broke down a week after I bought it</a:t>
            </a:r>
            <a:r>
              <a:rPr lang="ru-RU" smtClean="0"/>
              <a:t>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to buy something</a:t>
            </a: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useless or defective</a:t>
            </a:r>
          </a:p>
        </p:txBody>
      </p:sp>
      <p:pic>
        <p:nvPicPr>
          <p:cNvPr id="16387" name="Picture 4" descr="http://khabmama.ru/files/u/1293407950_lemo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3055938"/>
            <a:ext cx="35718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Fred will never ask Lucy for a date. He is a </a:t>
            </a:r>
            <a:r>
              <a:rPr lang="en-US" b="1" smtClean="0">
                <a:solidFill>
                  <a:srgbClr val="C00000"/>
                </a:solidFill>
              </a:rPr>
              <a:t>chicken</a:t>
            </a:r>
            <a:r>
              <a:rPr lang="en-US" smtClean="0"/>
              <a:t>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a cowardly person</a:t>
            </a:r>
          </a:p>
        </p:txBody>
      </p:sp>
      <p:pic>
        <p:nvPicPr>
          <p:cNvPr id="17411" name="Picture 2" descr="http://bylix.com/uploads/posts/2009-03/thumbs/1235878802_1235834184_shutterstock_201219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3225" y="3429000"/>
            <a:ext cx="4668838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They couldn't get to sleep because they </a:t>
            </a:r>
            <a:r>
              <a:rPr lang="en-US" b="1" smtClean="0">
                <a:solidFill>
                  <a:srgbClr val="C00000"/>
                </a:solidFill>
              </a:rPr>
              <a:t>were full of beans</a:t>
            </a:r>
            <a:r>
              <a:rPr lang="en-US" smtClean="0"/>
              <a:t>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to have lots of energy</a:t>
            </a:r>
          </a:p>
        </p:txBody>
      </p:sp>
      <p:pic>
        <p:nvPicPr>
          <p:cNvPr id="18435" name="Picture 2" descr="http://www.diverticulitisdiet.us/uploaded_images/beans-74663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72188" y="2714625"/>
            <a:ext cx="2571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He never phoned his mother. He was a </a:t>
            </a:r>
            <a:r>
              <a:rPr lang="en-US" b="1" smtClean="0">
                <a:solidFill>
                  <a:srgbClr val="C00000"/>
                </a:solidFill>
              </a:rPr>
              <a:t>bad egg</a:t>
            </a:r>
            <a:r>
              <a:rPr lang="en-US" smtClean="0"/>
              <a:t>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</a:t>
            </a:r>
            <a:r>
              <a:rPr lang="ru-RU" b="1" i="1" smtClean="0">
                <a:solidFill>
                  <a:srgbClr val="1C67BB"/>
                </a:solidFill>
              </a:rPr>
              <a:t>а </a:t>
            </a:r>
            <a:r>
              <a:rPr lang="en-US" b="1" i="1" smtClean="0">
                <a:solidFill>
                  <a:srgbClr val="1C67BB"/>
                </a:solidFill>
              </a:rPr>
              <a:t>person</a:t>
            </a:r>
            <a:r>
              <a:rPr lang="en-US" smtClean="0"/>
              <a:t> </a:t>
            </a:r>
            <a:r>
              <a:rPr lang="en-US" b="1" i="1" smtClean="0">
                <a:solidFill>
                  <a:srgbClr val="1C67BB"/>
                </a:solidFill>
              </a:rPr>
              <a:t>who cannot </a:t>
            </a:r>
            <a:endParaRPr lang="ru-RU" b="1" i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be trusted</a:t>
            </a:r>
          </a:p>
        </p:txBody>
      </p:sp>
      <p:pic>
        <p:nvPicPr>
          <p:cNvPr id="19459" name="Picture 2" descr="http://www.freakingnews.com/images/app_images/breakfast-egg-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2471738"/>
            <a:ext cx="2143125" cy="410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She should get out more, she's turning into a real </a:t>
            </a:r>
            <a:r>
              <a:rPr lang="en-US" b="1" smtClean="0">
                <a:solidFill>
                  <a:srgbClr val="C00000"/>
                </a:solidFill>
              </a:rPr>
              <a:t>couch potato</a:t>
            </a:r>
            <a:r>
              <a:rPr lang="en-US" smtClean="0"/>
              <a:t>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someone who just sits </a:t>
            </a: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on the couch watching TV</a:t>
            </a:r>
          </a:p>
        </p:txBody>
      </p:sp>
      <p:pic>
        <p:nvPicPr>
          <p:cNvPr id="20483" name="Picture 2" descr="http://pested.ifas.ufl.edu/newsletters/2009-03/potatoes11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3971925"/>
            <a:ext cx="38576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When Harry lost his job, he was really </a:t>
            </a:r>
            <a:r>
              <a:rPr lang="en-US" b="1" smtClean="0">
                <a:solidFill>
                  <a:srgbClr val="C00000"/>
                </a:solidFill>
              </a:rPr>
              <a:t>in the soup</a:t>
            </a:r>
            <a:r>
              <a:rPr lang="en-US" smtClean="0"/>
              <a:t>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to be in serious trouble</a:t>
            </a:r>
          </a:p>
        </p:txBody>
      </p:sp>
      <p:pic>
        <p:nvPicPr>
          <p:cNvPr id="2" name="Picture 2" descr="http://www.lady.ru/images/assets/site/2009/09/vkusno/14/soup_gor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4143375"/>
            <a:ext cx="36528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2928937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n-US" dirty="0" smtClean="0"/>
              <a:t>I thought I was just going to interview the secretary, but they let me talk to the </a:t>
            </a:r>
            <a:r>
              <a:rPr lang="en-US" b="1" dirty="0" smtClean="0">
                <a:solidFill>
                  <a:srgbClr val="C00000"/>
                </a:solidFill>
              </a:rPr>
              <a:t>big cheese</a:t>
            </a:r>
            <a:r>
              <a:rPr lang="en-US" dirty="0" smtClean="0"/>
              <a:t> himself.</a:t>
            </a:r>
            <a:endParaRPr lang="ru-RU" dirty="0" smtClean="0"/>
          </a:p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None/>
              <a:defRPr/>
            </a:pPr>
            <a:r>
              <a:rPr lang="ru-RU" b="1" i="1" dirty="0" smtClean="0">
                <a:solidFill>
                  <a:srgbClr val="1C67BB"/>
                </a:solidFill>
              </a:rPr>
              <a:t>= </a:t>
            </a:r>
            <a:r>
              <a:rPr lang="en-US" b="1" i="1" dirty="0" smtClean="0">
                <a:solidFill>
                  <a:srgbClr val="1C67BB"/>
                </a:solidFill>
              </a:rPr>
              <a:t>very important person (VIP)</a:t>
            </a:r>
            <a:endParaRPr lang="ru-RU" b="1" i="1" dirty="0" smtClean="0">
              <a:solidFill>
                <a:srgbClr val="1C67BB"/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b="1" i="1" dirty="0" smtClean="0">
              <a:solidFill>
                <a:srgbClr val="1C67BB"/>
              </a:solidFill>
            </a:endParaRPr>
          </a:p>
        </p:txBody>
      </p:sp>
      <p:pic>
        <p:nvPicPr>
          <p:cNvPr id="4099" name="Picture 7" descr="http://img-fotki.yandex.ru/get/4408/germ1950.5/0_6f7d8_c279c5bb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3286125"/>
            <a:ext cx="23876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instructables.com/image/FANNWX6CQHEXCFLZ85/Find-Bacon-F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3143250"/>
            <a:ext cx="4786312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I'm looking for a job. I need to do something </a:t>
            </a:r>
            <a:r>
              <a:rPr lang="en-US" b="1" smtClean="0">
                <a:solidFill>
                  <a:srgbClr val="C00000"/>
                </a:solidFill>
              </a:rPr>
              <a:t>to bring home the bacon</a:t>
            </a:r>
            <a:r>
              <a:rPr lang="en-US" smtClean="0"/>
              <a:t>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to earn money to 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2928937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n-US" dirty="0" smtClean="0"/>
              <a:t>Please tell me the </a:t>
            </a:r>
            <a:r>
              <a:rPr lang="en-US" b="1" dirty="0" smtClean="0">
                <a:solidFill>
                  <a:srgbClr val="C00000"/>
                </a:solidFill>
              </a:rPr>
              <a:t>bread and butter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your report. Don’t go into details.</a:t>
            </a:r>
            <a:endParaRPr lang="ru-RU" dirty="0" smtClean="0"/>
          </a:p>
          <a:p>
            <a:pPr marL="0" indent="0" algn="just" eaLnBrk="1" hangingPunct="1">
              <a:buFontTx/>
              <a:buNone/>
              <a:defRPr/>
            </a:pPr>
            <a:endParaRPr lang="ru-RU" dirty="0" smtClean="0"/>
          </a:p>
          <a:p>
            <a:pPr marL="0" indent="0" algn="just" eaLnBrk="1" hangingPunct="1">
              <a:buNone/>
              <a:defRPr/>
            </a:pPr>
            <a:r>
              <a:rPr lang="ru-RU" b="1" i="1" dirty="0" smtClean="0">
                <a:solidFill>
                  <a:srgbClr val="1C67BB"/>
                </a:solidFill>
              </a:rPr>
              <a:t>= </a:t>
            </a:r>
            <a:r>
              <a:rPr lang="en-US" b="1" i="1" dirty="0" smtClean="0">
                <a:solidFill>
                  <a:srgbClr val="1C67BB"/>
                </a:solidFill>
              </a:rPr>
              <a:t>necessities, the main thing</a:t>
            </a:r>
            <a:endParaRPr lang="ru-RU" dirty="0" smtClean="0"/>
          </a:p>
          <a:p>
            <a:pPr eaLnBrk="1" hangingPunct="1">
              <a:buFontTx/>
              <a:buNone/>
              <a:defRPr/>
            </a:pPr>
            <a:endParaRPr lang="en-US" b="1" i="1" dirty="0" smtClean="0">
              <a:solidFill>
                <a:srgbClr val="1C67BB"/>
              </a:solidFill>
            </a:endParaRPr>
          </a:p>
        </p:txBody>
      </p:sp>
      <p:pic>
        <p:nvPicPr>
          <p:cNvPr id="5123" name="Picture 2" descr="http://gruzdyashkin.do.am/_si/0/5873279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66167"/>
              </a:clrFrom>
              <a:clrTo>
                <a:srgbClr val="66616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4070350"/>
            <a:ext cx="3286125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erfect-wedding-day.com/image-files/polka-dot-wedding-cakes-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15125" y="3857625"/>
            <a:ext cx="2143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500437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n-US" dirty="0" smtClean="0"/>
              <a:t>Rick wants to be rich but he doesn’t want to work. He wants to </a:t>
            </a:r>
            <a:r>
              <a:rPr lang="en-US" b="1" dirty="0" smtClean="0">
                <a:solidFill>
                  <a:srgbClr val="C00000"/>
                </a:solidFill>
              </a:rPr>
              <a:t>have his cake and eat it too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endParaRPr lang="en-US" b="1" i="1" dirty="0" smtClean="0">
              <a:solidFill>
                <a:srgbClr val="1C67BB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b="1" i="1" dirty="0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ru-RU" b="1" i="1" dirty="0" smtClean="0">
                <a:solidFill>
                  <a:srgbClr val="1C67BB"/>
                </a:solidFill>
              </a:rPr>
              <a:t>= </a:t>
            </a:r>
            <a:r>
              <a:rPr lang="en-US" b="1" i="1" dirty="0" smtClean="0">
                <a:solidFill>
                  <a:srgbClr val="1C67BB"/>
                </a:solidFill>
              </a:rPr>
              <a:t>want more than your fair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b="1" i="1" dirty="0" smtClean="0">
                <a:solidFill>
                  <a:srgbClr val="1C67BB"/>
                </a:solidFill>
              </a:rPr>
              <a:t>share or need</a:t>
            </a:r>
            <a:endParaRPr lang="ru-RU" b="1" i="1" dirty="0" smtClean="0">
              <a:solidFill>
                <a:srgbClr val="1C67B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He had the ball, but he dropped it! What a </a:t>
            </a:r>
            <a:r>
              <a:rPr lang="en-US" b="1" smtClean="0">
                <a:solidFill>
                  <a:srgbClr val="C00000"/>
                </a:solidFill>
              </a:rPr>
              <a:t>butterfingers</a:t>
            </a:r>
            <a:r>
              <a:rPr lang="en-US" smtClean="0"/>
              <a:t>! 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somebody who often drops things</a:t>
            </a:r>
          </a:p>
        </p:txBody>
      </p:sp>
      <p:pic>
        <p:nvPicPr>
          <p:cNvPr id="7171" name="Picture 2" descr="http://g.gazetaprawna.pl/p/_wspolne/pliki/88000/88079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3925" y="3000375"/>
            <a:ext cx="44100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I thought I was afraid of flying, but I was </a:t>
            </a:r>
            <a:r>
              <a:rPr lang="en-US" b="1" smtClean="0">
                <a:solidFill>
                  <a:srgbClr val="C00000"/>
                </a:solidFill>
              </a:rPr>
              <a:t>cool as a cucumber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/>
              <a:t>all the way to England.</a:t>
            </a:r>
            <a:endParaRPr lang="en-US" b="1" i="1" smtClean="0">
              <a:solidFill>
                <a:srgbClr val="1C67BB"/>
              </a:solidFill>
            </a:endParaRP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b="1" i="1" smtClean="0">
                <a:solidFill>
                  <a:srgbClr val="1C67BB"/>
                </a:solidFill>
              </a:rPr>
              <a:t>= </a:t>
            </a:r>
            <a:r>
              <a:rPr lang="en-US" b="1" i="1" smtClean="0">
                <a:solidFill>
                  <a:srgbClr val="1C67BB"/>
                </a:solidFill>
              </a:rPr>
              <a:t>very relaxed</a:t>
            </a:r>
            <a:endParaRPr lang="ru-RU" b="1" i="1" smtClean="0">
              <a:solidFill>
                <a:srgbClr val="1C67BB"/>
              </a:solidFill>
            </a:endParaRPr>
          </a:p>
        </p:txBody>
      </p:sp>
      <p:pic>
        <p:nvPicPr>
          <p:cNvPr id="8195" name="Picture 2" descr="http://www.usadba24.ru/upload/shop_4/5/7/9/item_57910/shop_items_catalog_image5791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3571875"/>
            <a:ext cx="38004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We invited the </a:t>
            </a:r>
            <a:r>
              <a:rPr lang="en-US" b="1" smtClean="0">
                <a:solidFill>
                  <a:srgbClr val="C00000"/>
                </a:solidFill>
              </a:rPr>
              <a:t>cream of the crop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/>
              <a:t>to entertain us at the Christmas party.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b="1" i="1" smtClean="0">
                <a:solidFill>
                  <a:srgbClr val="1C67BB"/>
                </a:solidFill>
              </a:rPr>
              <a:t>= </a:t>
            </a:r>
            <a:r>
              <a:rPr lang="en-US" b="1" i="1" smtClean="0">
                <a:solidFill>
                  <a:srgbClr val="1C67BB"/>
                </a:solidFill>
              </a:rPr>
              <a:t>the best</a:t>
            </a:r>
            <a:endParaRPr lang="ru-RU" b="1" i="1" smtClean="0">
              <a:solidFill>
                <a:srgbClr val="1C67BB"/>
              </a:solidFill>
            </a:endParaRPr>
          </a:p>
        </p:txBody>
      </p:sp>
      <p:pic>
        <p:nvPicPr>
          <p:cNvPr id="38914" name="Picture 2" descr="http://img0.liveinternet.ru/images/attach/c/4/82/317/82317134_4278666_slivkivzbityessaxarom_081221212004_091123013700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602" y="3928372"/>
            <a:ext cx="3500430" cy="285821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Opera isn't exactly my </a:t>
            </a:r>
            <a:r>
              <a:rPr lang="en-US" b="1" smtClean="0">
                <a:solidFill>
                  <a:srgbClr val="C00000"/>
                </a:solidFill>
              </a:rPr>
              <a:t>cup of tea</a:t>
            </a:r>
            <a:r>
              <a:rPr lang="en-US" smtClean="0"/>
              <a:t>.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something you enjoy </a:t>
            </a:r>
          </a:p>
          <a:p>
            <a:pPr marL="0" indent="0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(usually used negatively)</a:t>
            </a:r>
            <a:endParaRPr lang="ru-RU" b="1" i="1" smtClean="0">
              <a:solidFill>
                <a:srgbClr val="1C67BB"/>
              </a:solidFill>
            </a:endParaRPr>
          </a:p>
        </p:txBody>
      </p:sp>
      <p:pic>
        <p:nvPicPr>
          <p:cNvPr id="10243" name="Picture 2" descr="http://daraba.ru/uploads/images/00/05/05/2010/11/28/fd77a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3857625"/>
            <a:ext cx="30718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772400" cy="3286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mtClean="0"/>
              <a:t>You're going to have to really </a:t>
            </a:r>
            <a:r>
              <a:rPr lang="en-US" b="1" smtClean="0">
                <a:solidFill>
                  <a:srgbClr val="C00000"/>
                </a:solidFill>
              </a:rPr>
              <a:t>use your noodle</a:t>
            </a:r>
            <a:r>
              <a:rPr lang="en-US" smtClean="0"/>
              <a:t> on this crossword puzzle. It's very difficult!</a:t>
            </a:r>
          </a:p>
          <a:p>
            <a:pPr marL="0" indent="0" algn="just" eaLnBrk="1" hangingPunct="1">
              <a:buFontTx/>
              <a:buNone/>
            </a:pPr>
            <a:endParaRPr lang="en-US" b="1" smtClean="0">
              <a:solidFill>
                <a:srgbClr val="1C67BB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en-US" b="1" i="1" smtClean="0">
                <a:solidFill>
                  <a:srgbClr val="1C67BB"/>
                </a:solidFill>
              </a:rPr>
              <a:t>= use your brain</a:t>
            </a:r>
          </a:p>
        </p:txBody>
      </p:sp>
      <p:pic>
        <p:nvPicPr>
          <p:cNvPr id="11267" name="Picture 4" descr="http://cookbookspecial.files.wordpress.com/2008/02/healthy-meal-of-nood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3700463"/>
            <a:ext cx="2986087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410</Words>
  <Application>Microsoft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Blank Presentation</vt:lpstr>
      <vt:lpstr>FOOD IDIOMS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Template Ready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TR_0701</dc:title>
  <dc:subject>Template Ready</dc:subject>
  <dc:creator>Template Ready</dc:creator>
  <cp:keywords>Education</cp:keywords>
  <cp:lastModifiedBy>miss lorens</cp:lastModifiedBy>
  <cp:revision>30</cp:revision>
  <dcterms:created xsi:type="dcterms:W3CDTF">2002-12-31T07:43:48Z</dcterms:created>
  <dcterms:modified xsi:type="dcterms:W3CDTF">2012-10-15T09:29:56Z</dcterms:modified>
  <cp:category>Education</cp:category>
</cp:coreProperties>
</file>