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67" r:id="rId3"/>
    <p:sldId id="276" r:id="rId4"/>
    <p:sldId id="27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930C-9856-4F00-B63F-FA85A9DB7050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6748E-CF38-47B6-9C75-E7A30D7E4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B7892-C679-4204-8860-4691B19C7956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DF612-D61C-401A-98BB-1531D0450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92EE-151D-4DC8-8274-7D44B8F3ADCF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D4EF4-15F1-48A6-AE6F-45ECAD2C4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373D-87F4-4BC6-893A-16F3CA980AC0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530D-712F-433A-97F8-4BB6C9844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DD20-93CE-4630-964C-1C93061C364C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EC39A-79F8-4475-AF8F-EFD0BE17E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AE93-68A7-49E3-B187-9784D43D3C64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805E-D771-41C2-828C-612A21DAD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10467-382C-49CE-8C35-AAE333734E8A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9580-6527-4C27-A728-E883FF397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A62D4-D195-49ED-9428-24D77773C27C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187D9-FB11-4925-8D36-06C711491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FB4F-BE9A-4708-B2E6-57A0E422E485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FAAC-E74D-4E25-B461-972F62A6D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5246-9D09-4454-AFF2-57EB47CB4157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3B0B-CA6C-415A-870D-CF447BB65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C90E-9A31-4E64-BD5B-17620359611F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B1D18-A8C9-4427-8A7D-EB6553BB6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33CE83-AADD-4B9A-BD56-A17ABB05A694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94DA6E-5713-419D-98F9-2D67582B5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0" r:id="rId4"/>
    <p:sldLayoutId id="2147483926" r:id="rId5"/>
    <p:sldLayoutId id="2147483921" r:id="rId6"/>
    <p:sldLayoutId id="2147483927" r:id="rId7"/>
    <p:sldLayoutId id="2147483928" r:id="rId8"/>
    <p:sldLayoutId id="2147483929" r:id="rId9"/>
    <p:sldLayoutId id="2147483922" r:id="rId10"/>
    <p:sldLayoutId id="21474839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Celtic%20Bagpipes%20-%20Bagpipe%201%20(zvukoff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098voj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686800" cy="4572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400" smtClean="0"/>
              <a:t>Say hello.</a:t>
            </a:r>
            <a:r>
              <a:rPr lang="ru-RU" sz="4400" smtClean="0"/>
              <a:t> </a:t>
            </a:r>
            <a:r>
              <a:rPr lang="en-US" sz="4400" smtClean="0"/>
              <a:t>Hello!-4</a:t>
            </a:r>
            <a:endParaRPr lang="ru-RU" sz="4400" smtClean="0"/>
          </a:p>
          <a:p>
            <a:pPr>
              <a:buFont typeface="Wingdings" pitchFamily="2" charset="2"/>
              <a:buChar char="v"/>
            </a:pPr>
            <a:r>
              <a:rPr lang="en-US" sz="4400" smtClean="0"/>
              <a:t>Clap your knees –clap,clap,clap-2</a:t>
            </a:r>
            <a:endParaRPr lang="ru-RU" sz="4400" smtClean="0"/>
          </a:p>
          <a:p>
            <a:pPr>
              <a:buFont typeface="Wingdings" pitchFamily="2" charset="2"/>
              <a:buChar char="v"/>
            </a:pPr>
            <a:r>
              <a:rPr lang="en-US" sz="4400" smtClean="0"/>
              <a:t>Clap your hands-clap, clap, clap-2</a:t>
            </a:r>
            <a:endParaRPr lang="ru-RU" sz="4400" smtClean="0"/>
          </a:p>
          <a:p>
            <a:pPr>
              <a:buFont typeface="Wingdings" pitchFamily="2" charset="2"/>
              <a:buChar char="v"/>
            </a:pPr>
            <a:r>
              <a:rPr lang="en-US" sz="4400" smtClean="0"/>
              <a:t>Stamp your feet -2</a:t>
            </a:r>
            <a:endParaRPr lang="ru-RU" sz="4400" smtClean="0"/>
          </a:p>
          <a:p>
            <a:pPr>
              <a:buFont typeface="Wingdings" pitchFamily="2" charset="2"/>
              <a:buChar char="v"/>
            </a:pPr>
            <a:r>
              <a:rPr lang="en-US" sz="4400" smtClean="0"/>
              <a:t>Say hello. Hello!-4</a:t>
            </a:r>
            <a:endParaRPr lang="ru-RU" sz="4400" smtClean="0"/>
          </a:p>
          <a:p>
            <a:pPr>
              <a:buFont typeface="Wingdings" pitchFamily="2" charset="2"/>
              <a:buChar char="v"/>
            </a:pPr>
            <a:endParaRPr lang="ru-RU" sz="4400" smtClean="0"/>
          </a:p>
        </p:txBody>
      </p:sp>
      <p:pic>
        <p:nvPicPr>
          <p:cNvPr id="21509" name="Picture 3" descr="C:\Users\ALEXCOM\Documents\картины\движущиеся  картинки\5_2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786313"/>
            <a:ext cx="1747837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85728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429000"/>
            <a:ext cx="3595687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428750"/>
            <a:ext cx="28575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57290" y="1071547"/>
            <a:ext cx="2552688" cy="150019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285728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357688" cy="6080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smtClean="0"/>
              <a:t>The more we are together,                              </a:t>
            </a:r>
            <a:endParaRPr lang="ru-RU" sz="2800" smtClean="0"/>
          </a:p>
          <a:p>
            <a:pPr>
              <a:buFont typeface="Wingdings 2" pitchFamily="18" charset="2"/>
              <a:buNone/>
            </a:pPr>
            <a:r>
              <a:rPr lang="en-US" sz="2800" smtClean="0"/>
              <a:t>Together, together,                                         </a:t>
            </a:r>
            <a:endParaRPr lang="ru-RU" sz="2800" smtClean="0"/>
          </a:p>
          <a:p>
            <a:pPr>
              <a:buFont typeface="Wingdings 2" pitchFamily="18" charset="2"/>
              <a:buNone/>
            </a:pPr>
            <a:r>
              <a:rPr lang="en-US" sz="2800" smtClean="0"/>
              <a:t>The more we are together,                             </a:t>
            </a:r>
            <a:endParaRPr lang="ru-RU" sz="2800" smtClean="0"/>
          </a:p>
          <a:p>
            <a:pPr>
              <a:buFont typeface="Wingdings 2" pitchFamily="18" charset="2"/>
              <a:buNone/>
            </a:pPr>
            <a:r>
              <a:rPr lang="en-US" sz="2800" smtClean="0"/>
              <a:t>The happier we are.                                       </a:t>
            </a:r>
            <a:endParaRPr lang="ru-RU" sz="2800" smtClean="0"/>
          </a:p>
          <a:p>
            <a:pPr>
              <a:buFont typeface="Wingdings 2" pitchFamily="18" charset="2"/>
              <a:buNone/>
            </a:pPr>
            <a:r>
              <a:rPr lang="en-US" sz="2800" smtClean="0"/>
              <a:t>For my friend is your friend                            </a:t>
            </a:r>
            <a:endParaRPr lang="ru-RU" sz="2800" smtClean="0"/>
          </a:p>
          <a:p>
            <a:pPr>
              <a:buFont typeface="Wingdings 2" pitchFamily="18" charset="2"/>
              <a:buNone/>
            </a:pPr>
            <a:r>
              <a:rPr lang="en-US" sz="2800" smtClean="0"/>
              <a:t>And your friend is myfriend.                         </a:t>
            </a:r>
            <a:endParaRPr lang="ru-RU" sz="2800" smtClean="0"/>
          </a:p>
          <a:p>
            <a:pPr>
              <a:buFont typeface="Wingdings 2" pitchFamily="18" charset="2"/>
              <a:buNone/>
            </a:pPr>
            <a:r>
              <a:rPr lang="en-US" sz="2800" smtClean="0"/>
              <a:t>The more we are together,                              </a:t>
            </a:r>
            <a:endParaRPr lang="ru-RU" sz="2800" smtClean="0"/>
          </a:p>
          <a:p>
            <a:pPr>
              <a:buFont typeface="Wingdings 2" pitchFamily="18" charset="2"/>
              <a:buNone/>
            </a:pPr>
            <a:r>
              <a:rPr lang="en-US" sz="2800" smtClean="0"/>
              <a:t>The happier we are. </a:t>
            </a:r>
            <a:endParaRPr lang="ru-RU" sz="2800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357688" y="1214438"/>
            <a:ext cx="4286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800">
                <a:latin typeface="Times New Roman" pitchFamily="18" charset="0"/>
              </a:rPr>
              <a:t>The more  we sing together,</a:t>
            </a:r>
            <a:endParaRPr lang="ru-RU" sz="2800"/>
          </a:p>
          <a:p>
            <a:pPr eaLnBrk="0" hangingPunct="0"/>
            <a:r>
              <a:rPr lang="en-US" sz="2800">
                <a:latin typeface="Times New Roman" pitchFamily="18" charset="0"/>
              </a:rPr>
              <a:t>Together, together,</a:t>
            </a:r>
            <a:endParaRPr lang="ru-RU" sz="2800"/>
          </a:p>
          <a:p>
            <a:pPr eaLnBrk="0" hangingPunct="0"/>
            <a:r>
              <a:rPr lang="en-US" sz="2800">
                <a:latin typeface="Times New Roman" pitchFamily="18" charset="0"/>
              </a:rPr>
              <a:t>The more  we sing 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together, The happier we are.</a:t>
            </a:r>
            <a:endParaRPr lang="ru-RU" sz="2800"/>
          </a:p>
          <a:p>
            <a:pPr eaLnBrk="0" hangingPunct="0"/>
            <a:r>
              <a:rPr lang="en-US" sz="2800">
                <a:latin typeface="Times New Roman" pitchFamily="18" charset="0"/>
              </a:rPr>
              <a:t> For his friend is her friend</a:t>
            </a:r>
            <a:endParaRPr lang="ru-RU" sz="2800"/>
          </a:p>
          <a:p>
            <a:pPr eaLnBrk="0" hangingPunct="0"/>
            <a:r>
              <a:rPr lang="en-US" sz="2800">
                <a:latin typeface="Times New Roman" pitchFamily="18" charset="0"/>
              </a:rPr>
              <a:t> And her friend is his friend.</a:t>
            </a:r>
            <a:endParaRPr lang="ru-RU" sz="2800"/>
          </a:p>
          <a:p>
            <a:pPr eaLnBrk="0" hangingPunct="0"/>
            <a:r>
              <a:rPr lang="en-US" sz="2800">
                <a:latin typeface="Times New Roman" pitchFamily="18" charset="0"/>
              </a:rPr>
              <a:t> The more  we sing together,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 The happier we are. </a:t>
            </a:r>
            <a:r>
              <a:rPr lang="ru-RU" sz="1400">
                <a:latin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</a:rPr>
              <a:t>                                   </a:t>
            </a:r>
            <a:r>
              <a:rPr lang="ru-RU" sz="800"/>
              <a:t> </a:t>
            </a:r>
            <a:endParaRPr lang="ru-RU"/>
          </a:p>
        </p:txBody>
      </p:sp>
      <p:pic>
        <p:nvPicPr>
          <p:cNvPr id="31750" name="Picture 5" descr="C:\Users\ALEXCOM\Documents\картины\движущиеся  картинки\sne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714875"/>
            <a:ext cx="39512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14290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128587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800" b="1" smtClean="0"/>
              <a:t>Shaking hands</a:t>
            </a:r>
            <a:endParaRPr lang="ru-RU" sz="4800" b="1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357563"/>
            <a:ext cx="448468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1643063"/>
            <a:ext cx="273208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357188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eltic Bagpipes - Bagpipe 1 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72528" y="635795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57188" y="1143000"/>
            <a:ext cx="5124450" cy="54292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smtClean="0"/>
              <a:t>A ring, a ring of roses</a:t>
            </a:r>
            <a:endParaRPr lang="ru-RU" b="1" smtClean="0"/>
          </a:p>
          <a:p>
            <a:pPr>
              <a:buFont typeface="Wingdings 2" pitchFamily="18" charset="2"/>
              <a:buNone/>
            </a:pPr>
            <a:r>
              <a:rPr lang="ru-RU" b="1" smtClean="0"/>
              <a:t>    </a:t>
            </a:r>
            <a:r>
              <a:rPr lang="en-US" b="1" smtClean="0"/>
              <a:t>A pocket full of posies.</a:t>
            </a:r>
            <a:endParaRPr lang="ru-RU" b="1" smtClean="0"/>
          </a:p>
          <a:p>
            <a:pPr>
              <a:buFont typeface="Wingdings 2" pitchFamily="18" charset="2"/>
              <a:buNone/>
            </a:pPr>
            <a:r>
              <a:rPr lang="ru-RU" b="1" smtClean="0"/>
              <a:t>    </a:t>
            </a:r>
            <a:r>
              <a:rPr lang="en-US" b="1" smtClean="0"/>
              <a:t>Up- down, up- down,</a:t>
            </a:r>
            <a:endParaRPr lang="ru-RU" b="1" smtClean="0"/>
          </a:p>
          <a:p>
            <a:pPr>
              <a:buFont typeface="Wingdings 2" pitchFamily="18" charset="2"/>
              <a:buNone/>
            </a:pPr>
            <a:r>
              <a:rPr lang="ru-RU" b="1" smtClean="0"/>
              <a:t>    </a:t>
            </a:r>
            <a:r>
              <a:rPr lang="en-US" b="1" smtClean="0"/>
              <a:t>All sit down.</a:t>
            </a:r>
            <a:endParaRPr lang="ru-RU" b="1" smtClean="0"/>
          </a:p>
          <a:p>
            <a:pPr>
              <a:buFont typeface="Wingdings" pitchFamily="2" charset="2"/>
              <a:buChar char="v"/>
            </a:pPr>
            <a:endParaRPr lang="ru-RU" b="1" smtClean="0"/>
          </a:p>
          <a:p>
            <a:pPr>
              <a:buFont typeface="Wingdings" pitchFamily="2" charset="2"/>
              <a:buChar char="v"/>
            </a:pPr>
            <a:r>
              <a:rPr lang="ru-RU" b="1" smtClean="0"/>
              <a:t>А</a:t>
            </a:r>
            <a:r>
              <a:rPr lang="en-US" b="1" smtClean="0"/>
              <a:t>ll bow down, </a:t>
            </a:r>
            <a:endParaRPr lang="ru-RU" b="1" smtClean="0"/>
          </a:p>
          <a:p>
            <a:pPr>
              <a:buFont typeface="Wingdings" pitchFamily="2" charset="2"/>
              <a:buChar char="v"/>
            </a:pPr>
            <a:r>
              <a:rPr lang="ru-RU" b="1" smtClean="0"/>
              <a:t>А</a:t>
            </a:r>
            <a:r>
              <a:rPr lang="en-US" b="1" smtClean="0"/>
              <a:t>ll kneel down</a:t>
            </a:r>
            <a:r>
              <a:rPr lang="ru-RU" b="1" smtClean="0"/>
              <a:t>,</a:t>
            </a:r>
            <a:r>
              <a:rPr lang="en-US" b="1" smtClean="0"/>
              <a:t> </a:t>
            </a:r>
            <a:endParaRPr lang="ru-RU" b="1" smtClean="0"/>
          </a:p>
          <a:p>
            <a:pPr>
              <a:buFont typeface="Wingdings" pitchFamily="2" charset="2"/>
              <a:buChar char="v"/>
            </a:pPr>
            <a:r>
              <a:rPr lang="ru-RU" b="1" smtClean="0"/>
              <a:t>А</a:t>
            </a:r>
            <a:r>
              <a:rPr lang="en-US" b="1" smtClean="0"/>
              <a:t>ll fall down</a:t>
            </a:r>
            <a:r>
              <a:rPr lang="ru-RU" b="1" smtClean="0"/>
              <a:t>.</a:t>
            </a:r>
          </a:p>
          <a:p>
            <a:endParaRPr lang="ru-RU" smtClean="0"/>
          </a:p>
        </p:txBody>
      </p:sp>
      <p:pic>
        <p:nvPicPr>
          <p:cNvPr id="23557" name="Рисунок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8" y="3071813"/>
            <a:ext cx="4143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85728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20002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400" b="1" dirty="0" smtClean="0"/>
              <a:t>Loch Ness Monster </a:t>
            </a:r>
            <a:endParaRPr lang="ru-RU" sz="4400" b="1" dirty="0" smtClean="0"/>
          </a:p>
          <a:p>
            <a:endParaRPr lang="ru-RU" sz="4400" b="1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000250"/>
            <a:ext cx="399732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214688"/>
            <a:ext cx="37369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357166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098vo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0106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686800" cy="10715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400" b="1" dirty="0" smtClean="0"/>
              <a:t>Loch Ness Monster </a:t>
            </a:r>
            <a:endParaRPr lang="ru-RU" sz="4400" b="1" dirty="0" smtClean="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6078" y="2000239"/>
            <a:ext cx="6443508" cy="441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85728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04800" y="357188"/>
            <a:ext cx="8686800" cy="64293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400" b="1" dirty="0" smtClean="0"/>
              <a:t>Tug of war</a:t>
            </a:r>
            <a:endParaRPr lang="ru-RU" sz="4400" b="1" dirty="0" smtClean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500188"/>
            <a:ext cx="6500813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214290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5310188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02013" y="3000375"/>
            <a:ext cx="5313362" cy="3560763"/>
          </a:xfrm>
          <a:noFill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357188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304800" y="357188"/>
            <a:ext cx="8686800" cy="121443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400" b="1" dirty="0" smtClean="0"/>
              <a:t>Putting the weight</a:t>
            </a:r>
            <a:endParaRPr lang="ru-RU" sz="4400" b="1" dirty="0" smtClean="0"/>
          </a:p>
        </p:txBody>
      </p:sp>
      <p:pic>
        <p:nvPicPr>
          <p:cNvPr id="28677" name="Рисунок 6" descr="C:\Users\ALEXCOM\Documents\горцы фото\горец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00188"/>
            <a:ext cx="4286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7" descr="C:\Users\ALEXCOM\Documents\горцы фото\поднятие тяжест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928938"/>
            <a:ext cx="44291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357166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8034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400" b="1" smtClean="0"/>
              <a:t>Thistle, thistle in the grass, thistle, thistle, don’t pick us!  </a:t>
            </a:r>
            <a:endParaRPr lang="ru-RU" sz="4400" b="1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9701" name="Рисунок 5" descr="C:\Users\ALEXCOM\Documents\горцы фото\горец 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3143250"/>
            <a:ext cx="53578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214290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</TotalTime>
  <Words>192</Words>
  <Application>Microsoft Office PowerPoint</Application>
  <PresentationFormat>Экран (4:3)</PresentationFormat>
  <Paragraphs>34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Scottish                          Highland                                                   Games </dc:title>
  <dc:creator>ALEXCOM</dc:creator>
  <cp:lastModifiedBy>Alex</cp:lastModifiedBy>
  <cp:revision>46</cp:revision>
  <dcterms:created xsi:type="dcterms:W3CDTF">2010-10-07T16:29:56Z</dcterms:created>
  <dcterms:modified xsi:type="dcterms:W3CDTF">2012-10-20T18:04:11Z</dcterms:modified>
</cp:coreProperties>
</file>