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56" r:id="rId11"/>
    <p:sldId id="257" r:id="rId12"/>
    <p:sldId id="272" r:id="rId13"/>
    <p:sldId id="270" r:id="rId14"/>
    <p:sldId id="271" r:id="rId15"/>
    <p:sldId id="273" r:id="rId16"/>
    <p:sldId id="276" r:id="rId17"/>
    <p:sldId id="274" r:id="rId18"/>
    <p:sldId id="275" r:id="rId19"/>
    <p:sldId id="26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00"/>
    <a:srgbClr val="669900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3B7E-86FD-4033-A07D-FE845043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EEA6-3C09-476A-B00A-A730FCCF0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4459-AF8F-4703-A2CB-0987ECD8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E977-224A-44B7-B21B-D031DDD3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05A7-4F3E-4EA8-A4F5-8E8CE5A2B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7699-E9B0-48E9-B01D-5005DAEE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51AE-8BDB-449E-BDA0-38C8CC89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5B55-F7C2-4865-B15B-5280DB38B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4684-EDD8-494F-AFEF-A9BAFAB29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912A-66DE-4CAC-AD9E-4D1C7C17A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076D-7D4D-46F7-9E76-4A8D61F23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D5CB-066F-4829-B57F-1C25D089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9F2776-2499-4999-AF8D-4CD68A505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dic.academic.ru/pictures/wiki/files/77/Monument_Minin_and_Pozharsky_in_N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ners.ru/Edik/bori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54/653/54653141_Vozzvanie_Kuzmuy_Minina_k_nizhegorodcam_v_1611_god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retropost.ru/i/military/i62ov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litera.lib.ru/science/razin_ea/3/11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51032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4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ноября – День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народного  единства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6326" y="6211669"/>
            <a:ext cx="378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Архипова София </a:t>
            </a:r>
            <a:r>
              <a:rPr lang="ru-RU" b="1" smtClean="0"/>
              <a:t>Николаевна  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день народного единств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342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572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Польский  гарнизон  засел  в  Кремле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удерживал  его  2  месяца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икона казанской божей матери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5"/>
            <a:ext cx="5226050" cy="6107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67400" y="0"/>
            <a:ext cx="3276600" cy="68580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Казанская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икона Божией Матери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(1612)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olnet-ee-s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71625" y="142875"/>
            <a:ext cx="5310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0" y="4437063"/>
            <a:ext cx="9144000" cy="21875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</a:t>
            </a:r>
            <a:r>
              <a:rPr lang="ru-RU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благодарность за помощь и заступничество князь Дмитрий Пожарский на свои средства построил в 20-х годах XVII века деревянный собор во имя Казанской иконы Божией Матери.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763713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van_Susan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57166"/>
            <a:ext cx="7072362" cy="489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0" y="5214938"/>
            <a:ext cx="9001125" cy="16430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Костромской крестьянин Иван Сусанин  завёл польский отряд в такие лесные дебри, откуда захватчики не выбрались. Они убили Сусанина, но и сами погибли. Подвиг Ивана Сусанина вошёл в историческую память русского народа.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70913" cy="126206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kostroma_susanin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571625"/>
            <a:ext cx="2589213" cy="48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Скотти М.И. Иван Сусанин. 1851 г.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785926"/>
            <a:ext cx="4475162" cy="43703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Кузьма Минин и Дмитрий Пожарский – русские национальные герои</a:t>
            </a: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Памятник Минину и Пожарскому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Установлен в 1818 году на Красной площади.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нём надпись: </a:t>
            </a:r>
            <a:r>
              <a:rPr lang="ru-RU" sz="3200" kern="0" dirty="0">
                <a:solidFill>
                  <a:srgbClr val="C00000"/>
                </a:solidFill>
                <a:latin typeface="+mn-lt"/>
              </a:rPr>
              <a:t>«Князю Пожарскому и гражданину Минину благодарная Россия 1818»</a:t>
            </a:r>
          </a:p>
        </p:txBody>
      </p:sp>
      <p:pic>
        <p:nvPicPr>
          <p:cNvPr id="4" name="Picture 2" descr="D:\Ирина\My Pictures\0000016503-Y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428750"/>
            <a:ext cx="4100512" cy="5214938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1 из 149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57166"/>
            <a:ext cx="42502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188" y="5715000"/>
            <a:ext cx="3975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 Новгород</a:t>
            </a:r>
          </a:p>
        </p:txBody>
      </p:sp>
      <p:pic>
        <p:nvPicPr>
          <p:cNvPr id="47106" name="Picture 2" descr="Картинка 1 из 31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1571612"/>
            <a:ext cx="3762368" cy="3009894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030538"/>
            <a:ext cx="44259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народного единства не новый праздник, а возвращение к старой традиции</a:t>
            </a:r>
          </a:p>
          <a:p>
            <a:pPr algn="ctr" eaLnBrk="0" hangingPunct="0">
              <a:defRPr/>
            </a:pP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013" y="125413"/>
            <a:ext cx="4487862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b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206375"/>
            <a:ext cx="2235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429125" y="121443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     </a:t>
            </a:r>
            <a:r>
              <a:rPr lang="ru-RU" b="1">
                <a:solidFill>
                  <a:srgbClr val="C00000"/>
                </a:solidFill>
              </a:rPr>
              <a:t>День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народного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единства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/>
              <a:t>—</a:t>
            </a:r>
            <a:endParaRPr lang="en-US"/>
          </a:p>
          <a:p>
            <a:r>
              <a:rPr lang="ru-RU"/>
              <a:t> это воскрешённый государственный праздник, учреждённый в 1649 году указом царя Алексея Михайловича. По этому указу церковный праздник Казанской иконы Божией Матери приобретает статус государственного.</a:t>
            </a:r>
          </a:p>
        </p:txBody>
      </p:sp>
      <p:pic>
        <p:nvPicPr>
          <p:cNvPr id="24578" name="Picture 2" descr="http://upload.wikimedia.org/wikipedia/commons/thumb/0/03/Alexis_I_of_Russia.jpg/280px-Alexis_I_of_Russi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04"/>
            <a:ext cx="4000799" cy="47863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минин и пожарский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46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Минину и Пожарскому</a:t>
            </a:r>
            <a:r>
              <a: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738" y="1773238"/>
            <a:ext cx="4781550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1601 год – на  страну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обрушился  страшный  голод.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Царь,  чтобы  успокоить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голодных,  стал  раздавать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милостыню.  Но  народ  его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всё  равно  ненавидел  и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проклинал.</a:t>
            </a:r>
          </a:p>
        </p:txBody>
      </p:sp>
      <p:pic>
        <p:nvPicPr>
          <p:cNvPr id="21506" name="Picture 2" descr="Картинка 8 из 20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3228975" cy="4714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50" y="5429250"/>
            <a:ext cx="3387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Борис  Годунов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жедмитрий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3509534" cy="3571900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лж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14290"/>
            <a:ext cx="5214954" cy="365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142875" y="4071938"/>
            <a:ext cx="8858250" cy="26431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В июне 1605 года </a:t>
            </a:r>
            <a:r>
              <a:rPr lang="ru-RU" sz="24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Лжедмитрий </a:t>
            </a:r>
            <a:r>
              <a:rPr lang="en-US" sz="24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вместе с польскими отрядами торжественно вступил в Москву. Однако его царствование  было недолгим – всего несколько месяцев. Из-за того, что он отстранил бояр от государственных дел, против самозванца был устроен заговор, и он был убит.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Zygmunt_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50" y="714375"/>
            <a:ext cx="4143375" cy="5670550"/>
          </a:xfrm>
          <a:prstGeom prst="rect">
            <a:avLst/>
          </a:prstGeo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8383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3" y="1357313"/>
            <a:ext cx="3232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Польский  король 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Сигизмунд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III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35 из 3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21814"/>
            <a:ext cx="4872607" cy="630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4857750" y="714375"/>
            <a:ext cx="4286250" cy="54117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Горожане поклялись пожертвовать всем для освобождения родной страны и стали  создавать народное ополчение.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4714875" y="285750"/>
            <a:ext cx="4429125" cy="6324600"/>
            <a:chOff x="2285984" y="247392"/>
            <a:chExt cx="5072078" cy="6610608"/>
          </a:xfrm>
        </p:grpSpPr>
        <p:pic>
          <p:nvPicPr>
            <p:cNvPr id="6149" name="Picture 1" descr="G:\Мои документы\мама\клипарты\svitok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247392"/>
              <a:ext cx="5072078" cy="6610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785921" y="1856902"/>
              <a:ext cx="4072206" cy="25553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«Коли  Вправду  хотим  спасти</a:t>
              </a:r>
            </a:p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Московское  государство,  то  не  будем    жалеть  ничего;  продадим  дворы  заложим  жён  и  детей  наших  и  будем</a:t>
              </a:r>
            </a:p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бить  челом,  кто  бы  вступился  за  веру  и  был  нашим  начальником».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7158038" cy="506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61925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Осенью 1611 г. по призыву нижегородского купеческого старосты К. Минина началось формирование Второго ополчения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457200" y="193675"/>
            <a:ext cx="8229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Военным руководителем ополчения стал князь Д. М. Пожарский.</a:t>
            </a:r>
            <a:r>
              <a:rPr lang="ru-RU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190625" y="3246438"/>
            <a:ext cx="2968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ea typeface="DejaVu Sans"/>
                <a:cs typeface="DejaVu Sans"/>
              </a:rPr>
              <a:t>.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20813"/>
            <a:ext cx="6697663" cy="516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85728"/>
            <a:ext cx="4143404" cy="524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Картинка 75 из 11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57166"/>
            <a:ext cx="4321343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38" y="5715000"/>
            <a:ext cx="35877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Кузьма  Минин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5715000"/>
            <a:ext cx="43481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Пожарский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0" y="4429125"/>
            <a:ext cx="6357938" cy="22145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Почти  целый  год собирали  силы  русские  люди,  и,  наконец,  в  июле  1612 года  ополчение  Минина  и  Пожарского  подступило  к  Москве.</a:t>
            </a:r>
          </a:p>
        </p:txBody>
      </p:sp>
      <p:pic>
        <p:nvPicPr>
          <p:cNvPr id="10243" name="Picture 8" descr="Картинка 13 из 3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3214688"/>
            <a:ext cx="2857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artina_445_ultrabi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6143636" cy="451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361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Софья</cp:lastModifiedBy>
  <cp:revision>16</cp:revision>
  <dcterms:created xsi:type="dcterms:W3CDTF">2008-10-31T17:31:03Z</dcterms:created>
  <dcterms:modified xsi:type="dcterms:W3CDTF">2013-10-29T15:36:11Z</dcterms:modified>
</cp:coreProperties>
</file>