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106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70C08483-8D69-469E-9B2B-8C0149457128}" type="datetimeFigureOut">
              <a:rPr lang="ru-RU" smtClean="0"/>
              <a:t>19.02.2015</a:t>
            </a:fld>
            <a:endParaRPr lang="ru-RU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F8DE64E9-05A3-4C78-A80D-DA1D9655942D}" type="slidenum">
              <a:rPr lang="ru-RU" smtClean="0"/>
              <a:t>‹#›</a:t>
            </a:fld>
            <a:endParaRPr lang="ru-RU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08483-8D69-469E-9B2B-8C0149457128}" type="datetimeFigureOut">
              <a:rPr lang="ru-RU" smtClean="0"/>
              <a:t>19.02.2015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E64E9-05A3-4C78-A80D-DA1D9655942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08483-8D69-469E-9B2B-8C0149457128}" type="datetimeFigureOut">
              <a:rPr lang="ru-RU" smtClean="0"/>
              <a:t>19.02.2015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E64E9-05A3-4C78-A80D-DA1D9655942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08483-8D69-469E-9B2B-8C0149457128}" type="datetimeFigureOut">
              <a:rPr lang="ru-RU" smtClean="0"/>
              <a:t>19.02.2015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E64E9-05A3-4C78-A80D-DA1D9655942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08483-8D69-469E-9B2B-8C0149457128}" type="datetimeFigureOut">
              <a:rPr lang="ru-RU" smtClean="0"/>
              <a:t>19.02.2015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E64E9-05A3-4C78-A80D-DA1D9655942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08483-8D69-469E-9B2B-8C0149457128}" type="datetimeFigureOut">
              <a:rPr lang="ru-RU" smtClean="0"/>
              <a:t>19.02.2015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E64E9-05A3-4C78-A80D-DA1D9655942D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08483-8D69-469E-9B2B-8C0149457128}" type="datetimeFigureOut">
              <a:rPr lang="ru-RU" smtClean="0"/>
              <a:t>19.02.2015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E64E9-05A3-4C78-A80D-DA1D9655942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08483-8D69-469E-9B2B-8C0149457128}" type="datetimeFigureOut">
              <a:rPr lang="ru-RU" smtClean="0"/>
              <a:t>19.02.2015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E64E9-05A3-4C78-A80D-DA1D9655942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08483-8D69-469E-9B2B-8C0149457128}" type="datetimeFigureOut">
              <a:rPr lang="ru-RU" smtClean="0"/>
              <a:t>19.02.2015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E64E9-05A3-4C78-A80D-DA1D9655942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08483-8D69-469E-9B2B-8C0149457128}" type="datetimeFigureOut">
              <a:rPr lang="ru-RU" smtClean="0"/>
              <a:t>19.02.2015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E64E9-05A3-4C78-A80D-DA1D9655942D}" type="slidenum">
              <a:rPr lang="ru-RU" smtClean="0"/>
              <a:t>‹#›</a:t>
            </a:fld>
            <a:endParaRPr lang="ru-RU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08483-8D69-469E-9B2B-8C0149457128}" type="datetimeFigureOut">
              <a:rPr lang="ru-RU" smtClean="0"/>
              <a:t>19.02.2015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E64E9-05A3-4C78-A80D-DA1D9655942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70C08483-8D69-469E-9B2B-8C0149457128}" type="datetimeFigureOut">
              <a:rPr lang="ru-RU" smtClean="0"/>
              <a:t>19.02.2015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F8DE64E9-05A3-4C78-A80D-DA1D9655942D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Звук ч 3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/>
              <a:t>Подготовила </a:t>
            </a:r>
          </a:p>
          <a:p>
            <a:r>
              <a:rPr lang="ru-RU" dirty="0"/>
              <a:t>Учитель начальных классов</a:t>
            </a:r>
          </a:p>
          <a:p>
            <a:r>
              <a:rPr lang="ru-RU" dirty="0" err="1"/>
              <a:t>Кочетова</a:t>
            </a:r>
            <a:r>
              <a:rPr lang="ru-RU" dirty="0"/>
              <a:t> Елена Юрьевна</a:t>
            </a:r>
          </a:p>
          <a:p>
            <a:r>
              <a:rPr lang="ru-RU" dirty="0"/>
              <a:t>Г. Воронеж</a:t>
            </a:r>
          </a:p>
          <a:p>
            <a:r>
              <a:rPr lang="ru-RU"/>
              <a:t>МБОУ СОШ №87</a:t>
            </a:r>
          </a:p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71982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Разгадайте ребусы</a:t>
            </a:r>
            <a:endParaRPr lang="ru-RU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2708920"/>
            <a:ext cx="2807084" cy="1647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2689632"/>
            <a:ext cx="2537048" cy="19226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17667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2204864"/>
            <a:ext cx="3672409" cy="29808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85177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Покорите слоговую вершину</a:t>
            </a:r>
            <a:endParaRPr lang="ru-RU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3140968"/>
            <a:ext cx="7640759" cy="10859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614648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052736"/>
            <a:ext cx="5065203" cy="177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3645024"/>
            <a:ext cx="6174917" cy="21642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300666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5400" b="1" dirty="0" smtClean="0"/>
              <a:t>Как нужно писать словосочетания «ЧК - ЧН» ?</a:t>
            </a:r>
            <a:endParaRPr lang="ru-RU" sz="5400" b="1" dirty="0"/>
          </a:p>
        </p:txBody>
      </p:sp>
    </p:spTree>
    <p:extLst>
      <p:ext uri="{BB962C8B-B14F-4D97-AF65-F5344CB8AC3E}">
        <p14:creationId xmlns:p14="http://schemas.microsoft.com/office/powerpoint/2010/main" val="2156772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Итог урока: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2323652"/>
            <a:ext cx="7776864" cy="4201692"/>
          </a:xfrm>
        </p:spPr>
        <p:txBody>
          <a:bodyPr>
            <a:normAutofit/>
          </a:bodyPr>
          <a:lstStyle/>
          <a:p>
            <a:r>
              <a:rPr lang="ru-RU" b="1" dirty="0" smtClean="0"/>
              <a:t>Сегодня на уроке я узнал…</a:t>
            </a:r>
          </a:p>
          <a:p>
            <a:r>
              <a:rPr lang="ru-RU" b="1" dirty="0" smtClean="0"/>
              <a:t>Словосочетания «ЧК-ЧН» пишутся…</a:t>
            </a:r>
          </a:p>
          <a:p>
            <a:r>
              <a:rPr lang="ru-RU" b="1" dirty="0" smtClean="0"/>
              <a:t>Словосочетания «ЧУ» пишутся…</a:t>
            </a:r>
          </a:p>
          <a:p>
            <a:endParaRPr lang="ru-RU" b="1" dirty="0"/>
          </a:p>
          <a:p>
            <a:r>
              <a:rPr lang="ru-RU" b="1" dirty="0" smtClean="0"/>
              <a:t>Домашнее задание:</a:t>
            </a:r>
          </a:p>
          <a:p>
            <a:r>
              <a:rPr lang="ru-RU" b="1" dirty="0" smtClean="0"/>
              <a:t>Аз. С. 101-102</a:t>
            </a:r>
          </a:p>
          <a:p>
            <a:r>
              <a:rPr lang="ru-RU" b="1" dirty="0" smtClean="0"/>
              <a:t>ЧК-ЧН по 3 примера</a:t>
            </a:r>
          </a:p>
          <a:p>
            <a:r>
              <a:rPr lang="ru-RU" b="1" dirty="0" smtClean="0"/>
              <a:t>«мяч, тучки»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5123155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стин">
  <a:themeElements>
    <a:clrScheme name="Остин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Остин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Остин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12</TotalTime>
  <Words>70</Words>
  <Application>Microsoft Office PowerPoint</Application>
  <PresentationFormat>Экран (4:3)</PresentationFormat>
  <Paragraphs>18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Остин</vt:lpstr>
      <vt:lpstr>Звук ч 3</vt:lpstr>
      <vt:lpstr>Разгадайте ребусы</vt:lpstr>
      <vt:lpstr>Презентация PowerPoint</vt:lpstr>
      <vt:lpstr>Покорите слоговую вершину</vt:lpstr>
      <vt:lpstr>Презентация PowerPoint</vt:lpstr>
      <vt:lpstr>Презентация PowerPoint</vt:lpstr>
      <vt:lpstr>Итог урока: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Звук ч 3</dc:title>
  <dc:creator>Santeros</dc:creator>
  <cp:lastModifiedBy>User</cp:lastModifiedBy>
  <cp:revision>3</cp:revision>
  <dcterms:created xsi:type="dcterms:W3CDTF">2015-02-14T13:18:59Z</dcterms:created>
  <dcterms:modified xsi:type="dcterms:W3CDTF">2015-02-19T15:40:44Z</dcterms:modified>
</cp:coreProperties>
</file>