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Звук ч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Подготовила </a:t>
            </a:r>
          </a:p>
          <a:p>
            <a:r>
              <a:rPr lang="ru-RU" dirty="0"/>
              <a:t>Учитель начальных классов</a:t>
            </a:r>
          </a:p>
          <a:p>
            <a:r>
              <a:rPr lang="ru-RU" dirty="0" err="1"/>
              <a:t>Кочетова</a:t>
            </a:r>
            <a:r>
              <a:rPr lang="ru-RU" dirty="0"/>
              <a:t> Елена Юрьевна</a:t>
            </a:r>
          </a:p>
          <a:p>
            <a:r>
              <a:rPr lang="ru-RU" dirty="0"/>
              <a:t>Г. Воронеж</a:t>
            </a:r>
          </a:p>
          <a:p>
            <a:r>
              <a:rPr lang="ru-RU"/>
              <a:t>МБОУ СОШ №87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7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4842607" cy="234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29000"/>
            <a:ext cx="5820271" cy="285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02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Покори слоговую вершину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8196822" cy="1269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07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24744"/>
            <a:ext cx="6964780" cy="4635723"/>
          </a:xfrm>
        </p:spPr>
      </p:pic>
    </p:spTree>
    <p:extLst>
      <p:ext uri="{BB962C8B-B14F-4D97-AF65-F5344CB8AC3E}">
        <p14:creationId xmlns:p14="http://schemas.microsoft.com/office/powerpoint/2010/main" val="131422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7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6"/>
          <p:cNvSpPr>
            <a:spLocks noChangeArrowheads="1"/>
          </p:cNvSpPr>
          <p:nvPr/>
        </p:nvSpPr>
        <p:spPr bwMode="auto">
          <a:xfrm>
            <a:off x="1835150" y="765175"/>
            <a:ext cx="5616575" cy="532765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4104" name="Picture 8" descr="5d93dbe570f5bd9f56551feca21e0c2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33375"/>
            <a:ext cx="9334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35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8.60315E-7 C 0.16927 -8.60315E-7 0.30729 0.17391 0.30729 0.38784 C 0.30729 0.60153 0.16927 0.77613 1.11111E-6 0.77613 C -0.16945 0.77613 -0.30695 0.60153 -0.30695 0.38784 C -0.30695 0.17391 -0.16945 -8.60315E-7 1.11111E-6 -8.60315E-7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88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64385E-6 C -0.16945 4.64385E-6 -0.30678 0.17183 -0.30678 0.38297 C -0.30678 0.59389 -0.16945 0.76595 4.72222E-6 0.76595 C 0.16927 0.76595 0.30746 0.59389 0.30746 0.38297 C 0.30746 0.17183 0.16927 4.64385E-6 4.72222E-6 4.64385E-6 Z " pathEditMode="relative" rAng="0" ptsTypes="fffff">
                                      <p:cBhvr>
                                        <p:cTn id="9" dur="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82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33" y="1268760"/>
            <a:ext cx="5595813" cy="49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95" y="1988840"/>
            <a:ext cx="7056784" cy="43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17" y="2708920"/>
            <a:ext cx="6883231" cy="567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94" y="3543664"/>
            <a:ext cx="7721321" cy="45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94" y="4221088"/>
            <a:ext cx="6466423" cy="64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63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я узнал…</a:t>
            </a:r>
          </a:p>
          <a:p>
            <a:r>
              <a:rPr lang="ru-RU" dirty="0" smtClean="0"/>
              <a:t>На уроке мы прошли…</a:t>
            </a:r>
          </a:p>
          <a:p>
            <a:r>
              <a:rPr lang="ru-RU" dirty="0" smtClean="0"/>
              <a:t>Мне было трудно…</a:t>
            </a:r>
          </a:p>
          <a:p>
            <a:endParaRPr lang="ru-RU" dirty="0"/>
          </a:p>
          <a:p>
            <a:r>
              <a:rPr lang="ru-RU" dirty="0" smtClean="0"/>
              <a:t>Домашнее задание:</a:t>
            </a:r>
          </a:p>
          <a:p>
            <a:r>
              <a:rPr lang="ru-RU" dirty="0" smtClean="0"/>
              <a:t>Аз. С. 98-100</a:t>
            </a:r>
          </a:p>
          <a:p>
            <a:r>
              <a:rPr lang="ru-RU" smtClean="0"/>
              <a:t>Чудесные бельчата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4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46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Звук ч 2</vt:lpstr>
      <vt:lpstr>Презентация PowerPoint</vt:lpstr>
      <vt:lpstr>Покори слоговую вершину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 урока: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ч 2</dc:title>
  <dc:creator>Santeros</dc:creator>
  <cp:lastModifiedBy>User</cp:lastModifiedBy>
  <cp:revision>3</cp:revision>
  <dcterms:created xsi:type="dcterms:W3CDTF">2015-02-14T12:43:03Z</dcterms:created>
  <dcterms:modified xsi:type="dcterms:W3CDTF">2015-02-19T15:40:33Z</dcterms:modified>
</cp:coreProperties>
</file>