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B991D27-141E-40AA-B23A-BE4C1800DAAB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8522B5-0EB3-46AF-89D4-8DDB5CB02E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Разделительный 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3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092578" cy="12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1603102" cy="279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10136"/>
            <a:ext cx="5376102" cy="249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1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Гласные буквы Е, Ё, И, Ю, Я после «ъ» обозначают два звука.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37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Разделительный ъ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Разделительный ъ</dc:title>
  <dc:creator>User</dc:creator>
  <cp:lastModifiedBy>User</cp:lastModifiedBy>
  <cp:revision>2</cp:revision>
  <dcterms:created xsi:type="dcterms:W3CDTF">2015-02-02T13:12:48Z</dcterms:created>
  <dcterms:modified xsi:type="dcterms:W3CDTF">2015-02-19T15:41:15Z</dcterms:modified>
</cp:coreProperties>
</file>