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6CB0DF-3051-4C84-91F7-041877CA143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F1F4B7-F393-43A1-AA69-87ED3E23F5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Разделительный </a:t>
            </a:r>
            <a:r>
              <a:rPr lang="ru-RU" smtClean="0"/>
              <a:t>твердый знак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8737592" cy="191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94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8208911" cy="3633267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Съежился взъерошенный воробей у подъезда.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схему предложения.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36510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522920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55576" y="4653136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653136"/>
            <a:ext cx="720080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4653136"/>
            <a:ext cx="72008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4653136"/>
            <a:ext cx="72008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599892" y="4689140"/>
            <a:ext cx="756084" cy="21602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Гласные Е, Ё, Ю, Я, И в начале слова или после «ъ, ь», другого гласного обозначают 2 звука.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4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55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Разделительный твердый знак</vt:lpstr>
      <vt:lpstr>Презентация PowerPoint</vt:lpstr>
      <vt:lpstr>Составьте схему предложения.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Разделительный твердый знак</dc:title>
  <dc:creator>User</dc:creator>
  <cp:lastModifiedBy>User</cp:lastModifiedBy>
  <cp:revision>2</cp:revision>
  <dcterms:created xsi:type="dcterms:W3CDTF">2015-02-03T14:15:55Z</dcterms:created>
  <dcterms:modified xsi:type="dcterms:W3CDTF">2015-02-19T15:41:03Z</dcterms:modified>
</cp:coreProperties>
</file>