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96481-8C36-40DF-9519-E6E618D54DAB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AD2CD-599A-4719-9570-078D82DB8A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8077200" cy="685801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АЛФАВИТ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4e5c28b463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229600" cy="5229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886200" cy="2165350"/>
          </a:xfrm>
        </p:spPr>
        <p:txBody>
          <a:bodyPr>
            <a:noAutofit/>
          </a:bodyPr>
          <a:lstStyle/>
          <a:p>
            <a:pPr algn="ctr"/>
            <a:r>
              <a:rPr lang="ru-RU" sz="16600" dirty="0" err="1" smtClean="0">
                <a:latin typeface="Times New Roman" pitchFamily="18" charset="0"/>
                <a:cs typeface="Times New Roman" pitchFamily="18" charset="0"/>
              </a:rPr>
              <a:t>Жж</a:t>
            </a:r>
            <a:endParaRPr lang="ru-RU" sz="1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4419600"/>
            <a:ext cx="2971800" cy="1706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D:\Documents\Admin\Мои документы\Мои рисунки\Животные\a520cbadadf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612" t="1298" r="9375" b="28431"/>
          <a:stretch>
            <a:fillRect/>
          </a:stretch>
        </p:blipFill>
        <p:spPr bwMode="auto">
          <a:xfrm>
            <a:off x="3810000" y="304800"/>
            <a:ext cx="5181600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8600" y="3429000"/>
            <a:ext cx="4114800" cy="3105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Овал 9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2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200400" cy="2546350"/>
          </a:xfrm>
        </p:spPr>
        <p:txBody>
          <a:bodyPr>
            <a:noAutofit/>
          </a:bodyPr>
          <a:lstStyle/>
          <a:p>
            <a:pPr algn="ctr"/>
            <a:r>
              <a:rPr lang="ru-RU" sz="21500" dirty="0" err="1" smtClean="0">
                <a:latin typeface="Times New Roman" pitchFamily="18" charset="0"/>
                <a:cs typeface="Times New Roman" pitchFamily="18" charset="0"/>
              </a:rPr>
              <a:t>Зз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4343400"/>
            <a:ext cx="2667000" cy="17827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D:\Documents\Admin\Мои документы\Мои рисунки\Животные\dd6b8c84e03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047" t="2469" r="12500" b="15548"/>
          <a:stretch>
            <a:fillRect/>
          </a:stretch>
        </p:blipFill>
        <p:spPr bwMode="auto">
          <a:xfrm>
            <a:off x="3505200" y="228599"/>
            <a:ext cx="5410199" cy="4535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04800" y="3333768"/>
            <a:ext cx="4267200" cy="3200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200" y="304800"/>
            <a:ext cx="3962400" cy="2133600"/>
          </a:xfrm>
        </p:spPr>
        <p:txBody>
          <a:bodyPr>
            <a:noAutofit/>
          </a:bodyPr>
          <a:lstStyle/>
          <a:p>
            <a:pPr algn="ctr"/>
            <a:r>
              <a:rPr lang="ru-RU" sz="17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Ии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2590800" cy="16891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bukva-i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r="-640" b="138"/>
          <a:stretch>
            <a:fillRect/>
          </a:stretch>
        </p:blipFill>
        <p:spPr>
          <a:xfrm>
            <a:off x="228600" y="304800"/>
            <a:ext cx="5334000" cy="474537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4.jpg"/>
          <p:cNvPicPr>
            <a:picLocks noChangeAspect="1"/>
          </p:cNvPicPr>
          <p:nvPr/>
        </p:nvPicPr>
        <p:blipFill>
          <a:blip r:embed="rId3" cstate="screen"/>
          <a:srcRect t="2528" r="6012"/>
          <a:stretch>
            <a:fillRect/>
          </a:stretch>
        </p:blipFill>
        <p:spPr>
          <a:xfrm>
            <a:off x="5410200" y="3513063"/>
            <a:ext cx="3581400" cy="30068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Овал 7"/>
          <p:cNvSpPr/>
          <p:nvPr/>
        </p:nvSpPr>
        <p:spPr>
          <a:xfrm>
            <a:off x="533400" y="57912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362200" cy="403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0400" y="533400"/>
            <a:ext cx="5715000" cy="2362200"/>
          </a:xfrm>
        </p:spPr>
        <p:txBody>
          <a:bodyPr>
            <a:normAutofit fontScale="25000" lnSpcReduction="20000"/>
          </a:bodyPr>
          <a:lstStyle/>
          <a:p>
            <a:pPr lvl="4" algn="r">
              <a:buNone/>
            </a:pPr>
            <a:r>
              <a:rPr lang="ru-RU" sz="796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sz="66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95600" y="5410200"/>
            <a:ext cx="569913" cy="71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5" name="Picture 3" descr="D:\Documents\Admin\Мои документы\Мои рисунки\Животные\f9c3449765e0.jpg"/>
          <p:cNvPicPr>
            <a:picLocks noChangeAspect="1" noChangeArrowheads="1"/>
          </p:cNvPicPr>
          <p:nvPr/>
        </p:nvPicPr>
        <p:blipFill>
          <a:blip r:embed="rId2" cstate="print"/>
          <a:srcRect l="40470" r="235" b="22399"/>
          <a:stretch>
            <a:fillRect/>
          </a:stretch>
        </p:blipFill>
        <p:spPr bwMode="auto">
          <a:xfrm>
            <a:off x="304800" y="228600"/>
            <a:ext cx="4800600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Рисунок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09800" y="3467100"/>
            <a:ext cx="4267200" cy="3200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9" name="Овал 8"/>
          <p:cNvSpPr/>
          <p:nvPr/>
        </p:nvSpPr>
        <p:spPr>
          <a:xfrm>
            <a:off x="38862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3434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006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578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7150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248400" y="2057400"/>
            <a:ext cx="304800" cy="304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8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2400" y="5562600"/>
            <a:ext cx="1045643" cy="918179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6781800" y="58674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4191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err="1" smtClean="0">
                <a:latin typeface="Times New Roman" pitchFamily="18" charset="0"/>
                <a:cs typeface="Times New Roman" pitchFamily="18" charset="0"/>
              </a:rPr>
              <a:t>Кк</a:t>
            </a:r>
            <a:endParaRPr lang="ru-RU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AT.JPG"/>
          <p:cNvPicPr>
            <a:picLocks noChangeAspect="1"/>
          </p:cNvPicPr>
          <p:nvPr/>
        </p:nvPicPr>
        <p:blipFill>
          <a:blip r:embed="rId2" cstate="print"/>
          <a:srcRect t="11219" r="302" b="3837"/>
          <a:stretch>
            <a:fillRect/>
          </a:stretch>
        </p:blipFill>
        <p:spPr>
          <a:xfrm>
            <a:off x="3886200" y="228600"/>
            <a:ext cx="5105400" cy="4626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Рисунок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2400" y="3505200"/>
            <a:ext cx="4265634" cy="314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85061.JPG"/>
          <p:cNvPicPr>
            <a:picLocks noChangeAspect="1"/>
          </p:cNvPicPr>
          <p:nvPr/>
        </p:nvPicPr>
        <p:blipFill>
          <a:blip r:embed="rId2" cstate="print"/>
          <a:srcRect l="19093" t="2564" r="14417" b="7381"/>
          <a:stretch>
            <a:fillRect/>
          </a:stretch>
        </p:blipFill>
        <p:spPr>
          <a:xfrm>
            <a:off x="3657600" y="304800"/>
            <a:ext cx="5334000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Рисунок1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2399" y="3352800"/>
            <a:ext cx="4038601" cy="3212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0" y="0"/>
            <a:ext cx="3810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err="1" smtClean="0">
                <a:latin typeface="Times New Roman" pitchFamily="18" charset="0"/>
                <a:cs typeface="Times New Roman" pitchFamily="18" charset="0"/>
              </a:rPr>
              <a:t>Лл</a:t>
            </a:r>
            <a:endParaRPr lang="ru-RU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cc2617b8918.jpg"/>
          <p:cNvPicPr>
            <a:picLocks noChangeAspect="1"/>
          </p:cNvPicPr>
          <p:nvPr/>
        </p:nvPicPr>
        <p:blipFill>
          <a:blip r:embed="rId2" cstate="print"/>
          <a:srcRect l="39484" r="850" b="19762"/>
          <a:stretch>
            <a:fillRect/>
          </a:stretch>
        </p:blipFill>
        <p:spPr>
          <a:xfrm>
            <a:off x="3810000" y="304800"/>
            <a:ext cx="5105400" cy="4648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2400" y="3352800"/>
            <a:ext cx="4114800" cy="3314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0" y="0"/>
            <a:ext cx="4343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3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7bb514a4505.jpg"/>
          <p:cNvPicPr>
            <a:picLocks noChangeAspect="1"/>
          </p:cNvPicPr>
          <p:nvPr/>
        </p:nvPicPr>
        <p:blipFill>
          <a:blip r:embed="rId2" cstate="print"/>
          <a:srcRect l="15833" t="7525" r="26667" b="22516"/>
          <a:stretch>
            <a:fillRect/>
          </a:stretch>
        </p:blipFill>
        <p:spPr>
          <a:xfrm>
            <a:off x="3657600" y="152400"/>
            <a:ext cx="52578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Рисунок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8600" y="3487340"/>
            <a:ext cx="4191000" cy="32087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52400" y="0"/>
            <a:ext cx="3733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err="1" smtClean="0">
                <a:latin typeface="Times New Roman" pitchFamily="18" charset="0"/>
                <a:cs typeface="Times New Roman" pitchFamily="18" charset="0"/>
              </a:rPr>
              <a:t>Нн</a:t>
            </a:r>
            <a:endParaRPr lang="ru-RU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b5126ad3d5.jpg"/>
          <p:cNvPicPr>
            <a:picLocks noChangeAspect="1"/>
          </p:cNvPicPr>
          <p:nvPr/>
        </p:nvPicPr>
        <p:blipFill>
          <a:blip r:embed="rId2" cstate="print"/>
          <a:srcRect l="13333" t="30" r="13555" b="23573"/>
          <a:stretch>
            <a:fillRect/>
          </a:stretch>
        </p:blipFill>
        <p:spPr>
          <a:xfrm>
            <a:off x="228600" y="152400"/>
            <a:ext cx="53340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8200" y="3429000"/>
            <a:ext cx="4267200" cy="3200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5562600" y="152400"/>
            <a:ext cx="3429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Оо</a:t>
            </a:r>
            <a:endParaRPr lang="ru-RU" sz="19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33400" y="57912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ec888fb9cdc.jpg"/>
          <p:cNvPicPr>
            <a:picLocks noChangeAspect="1"/>
          </p:cNvPicPr>
          <p:nvPr/>
        </p:nvPicPr>
        <p:blipFill>
          <a:blip r:embed="rId2" cstate="print"/>
          <a:srcRect l="8333" t="5027" r="25000" b="20018"/>
          <a:stretch>
            <a:fillRect/>
          </a:stretch>
        </p:blipFill>
        <p:spPr>
          <a:xfrm>
            <a:off x="3708400" y="152400"/>
            <a:ext cx="528320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Рисунок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8599" y="3455211"/>
            <a:ext cx="4267201" cy="32004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0" y="0"/>
            <a:ext cx="40386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endParaRPr lang="ru-RU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Письменные буквы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лфавит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442" y="1600200"/>
            <a:ext cx="817511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8232" cy="686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8232" cy="686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1600" y="274638"/>
            <a:ext cx="3505200" cy="2011362"/>
          </a:xfrm>
        </p:spPr>
        <p:txBody>
          <a:bodyPr>
            <a:noAutofit/>
          </a:bodyPr>
          <a:lstStyle/>
          <a:p>
            <a:pPr algn="r"/>
            <a:r>
              <a:rPr lang="ru-RU" sz="199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endParaRPr lang="ru-RU" sz="199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исунок5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757208" y="3048000"/>
            <a:ext cx="3860800" cy="2895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Рисунок 4" descr="аист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381000"/>
            <a:ext cx="3733799" cy="6096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3352800" cy="1905000"/>
          </a:xfrm>
        </p:spPr>
        <p:txBody>
          <a:bodyPr>
            <a:noAutofit/>
          </a:bodyPr>
          <a:lstStyle/>
          <a:p>
            <a:r>
              <a:rPr lang="ru-RU" sz="19900" b="1" dirty="0" err="1" smtClean="0">
                <a:latin typeface="Times New Roman" pitchFamily="18" charset="0"/>
                <a:cs typeface="Times New Roman" pitchFamily="18" charset="0"/>
              </a:rPr>
              <a:t>Бб</a:t>
            </a:r>
            <a:endParaRPr lang="ru-RU" sz="199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\Admin\Мои документы\Мои рисунки\Животные\688f1a961a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0000" t="1339" r="13333" b="22346"/>
          <a:stretch>
            <a:fillRect/>
          </a:stretch>
        </p:blipFill>
        <p:spPr bwMode="auto">
          <a:xfrm>
            <a:off x="3618914" y="304800"/>
            <a:ext cx="5220286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Рисунок6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381000" y="3162300"/>
            <a:ext cx="4191000" cy="3143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3352800" cy="2590800"/>
          </a:xfrm>
        </p:spPr>
        <p:txBody>
          <a:bodyPr>
            <a:noAutofit/>
          </a:bodyPr>
          <a:lstStyle/>
          <a:p>
            <a:r>
              <a:rPr lang="ru-RU" sz="19900" dirty="0" err="1" smtClean="0">
                <a:latin typeface="Times New Roman" pitchFamily="18" charset="0"/>
                <a:cs typeface="Times New Roman" pitchFamily="18" charset="0"/>
              </a:rPr>
              <a:t>Вв</a:t>
            </a:r>
            <a:endParaRPr lang="ru-RU" sz="23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3048000"/>
            <a:ext cx="2514600" cy="3078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D:\Documents\Admin\Мои документы\Мои рисунки\Животные\d1b3da0d8e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68" t="2000" r="18621" b="28002"/>
          <a:stretch>
            <a:fillRect/>
          </a:stretch>
        </p:blipFill>
        <p:spPr bwMode="auto">
          <a:xfrm>
            <a:off x="3429000" y="381000"/>
            <a:ext cx="5410200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" y="2895600"/>
            <a:ext cx="4267200" cy="3200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313113" cy="2546350"/>
          </a:xfrm>
        </p:spPr>
        <p:txBody>
          <a:bodyPr>
            <a:noAutofit/>
          </a:bodyPr>
          <a:lstStyle/>
          <a:p>
            <a:pPr algn="ctr"/>
            <a:r>
              <a:rPr lang="ru-RU" sz="19900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19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999" y="4724401"/>
            <a:ext cx="1371601" cy="99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D:\Documents\Admin\Мои документы\Мои рисунки\Животные\a99c343c42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919" t="860" r="1491" b="18691"/>
          <a:stretch>
            <a:fillRect/>
          </a:stretch>
        </p:blipFill>
        <p:spPr bwMode="auto">
          <a:xfrm>
            <a:off x="3657600" y="304800"/>
            <a:ext cx="5266267" cy="4461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1972" y="3048001"/>
            <a:ext cx="4133828" cy="3276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313113" cy="2546350"/>
          </a:xfrm>
        </p:spPr>
        <p:txBody>
          <a:bodyPr>
            <a:noAutofit/>
          </a:bodyPr>
          <a:lstStyle/>
          <a:p>
            <a:pPr algn="ctr"/>
            <a:r>
              <a:rPr lang="ru-RU" sz="19900" dirty="0" err="1" smtClean="0">
                <a:latin typeface="Times New Roman" pitchFamily="18" charset="0"/>
                <a:cs typeface="Times New Roman" pitchFamily="18" charset="0"/>
              </a:rPr>
              <a:t>Дд</a:t>
            </a:r>
            <a:endParaRPr lang="ru-RU" sz="19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2601" y="4724401"/>
            <a:ext cx="8382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D:\Documents\Admin\Мои документы\Мои рисунки\Животные\72d21a6ec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070" t="3460" r="18840" b="27630"/>
          <a:stretch>
            <a:fillRect/>
          </a:stretch>
        </p:blipFill>
        <p:spPr bwMode="auto">
          <a:xfrm>
            <a:off x="3429000" y="228600"/>
            <a:ext cx="5562600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60348" y="3581400"/>
            <a:ext cx="4311652" cy="2895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Овал 6"/>
          <p:cNvSpPr/>
          <p:nvPr/>
        </p:nvSpPr>
        <p:spPr>
          <a:xfrm>
            <a:off x="5181600" y="5410200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198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5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257800"/>
            <a:ext cx="1045643" cy="918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10200" y="273050"/>
            <a:ext cx="3505200" cy="193674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Ее</a:t>
            </a:r>
            <a:endParaRPr lang="ru-RU" sz="7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9800" y="4953000"/>
            <a:ext cx="2743200" cy="1173163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8" name="Group 14"/>
          <p:cNvGrpSpPr>
            <a:grpSpLocks noGrp="1"/>
          </p:cNvGrpSpPr>
          <p:nvPr>
            <p:ph type="title"/>
          </p:nvPr>
        </p:nvGrpSpPr>
        <p:grpSpPr bwMode="auto">
          <a:xfrm>
            <a:off x="304800" y="304800"/>
            <a:ext cx="5029200" cy="4572000"/>
            <a:chOff x="2290" y="1344"/>
            <a:chExt cx="1089" cy="1224"/>
          </a:xfrm>
        </p:grpSpPr>
        <p:pic>
          <p:nvPicPr>
            <p:cNvPr id="9" name="Picture 12"/>
            <p:cNvPicPr>
              <a:picLocks noChangeAspect="1" noChangeArrowheads="1"/>
            </p:cNvPicPr>
            <p:nvPr/>
          </p:nvPicPr>
          <p:blipFill>
            <a:blip r:embed="rId2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2290" y="1344"/>
              <a:ext cx="1089" cy="12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290" y="1344"/>
              <a:ext cx="1089" cy="1224"/>
            </a:xfrm>
            <a:prstGeom prst="rect">
              <a:avLst/>
            </a:prstGeom>
            <a:noFill/>
            <a:ln w="38100">
              <a:solidFill>
                <a:srgbClr val="FF7C80"/>
              </a:solidFill>
              <a:miter lim="800000"/>
              <a:headEnd/>
              <a:tailEnd/>
            </a:ln>
            <a:effectLst>
              <a:outerShdw dist="107763" dir="135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1" name="Рисунок 10" descr="Рисунок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8200" y="3314700"/>
            <a:ext cx="4216401" cy="31623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2" name="Овал 11"/>
          <p:cNvSpPr/>
          <p:nvPr/>
        </p:nvSpPr>
        <p:spPr>
          <a:xfrm>
            <a:off x="533400" y="57912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33800" y="57150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276600" y="57150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876800" cy="44513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38800" y="609600"/>
            <a:ext cx="3352800" cy="24384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Ёё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81800" y="4038601"/>
            <a:ext cx="20574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Рисунок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27600" y="3505200"/>
            <a:ext cx="3949722" cy="29622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" name="Picture 2" descr="D:\Documents\Admin\Мои документы\Мои рисунки\Животные\ef338386b666.jpg"/>
          <p:cNvPicPr>
            <a:picLocks noChangeAspect="1" noChangeArrowheads="1"/>
          </p:cNvPicPr>
          <p:nvPr/>
        </p:nvPicPr>
        <p:blipFill>
          <a:blip r:embed="rId3" cstate="print"/>
          <a:srcRect t="617" r="27412" b="20370"/>
          <a:stretch>
            <a:fillRect/>
          </a:stretch>
        </p:blipFill>
        <p:spPr bwMode="auto">
          <a:xfrm>
            <a:off x="228601" y="304800"/>
            <a:ext cx="5562599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Овал 7"/>
          <p:cNvSpPr/>
          <p:nvPr/>
        </p:nvSpPr>
        <p:spPr>
          <a:xfrm>
            <a:off x="533400" y="57912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33800" y="571500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76600" y="57150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20</Words>
  <Application>Microsoft Office PowerPoint</Application>
  <PresentationFormat>Экран (4:3)</PresentationFormat>
  <Paragraphs>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АЛФАВИТ</vt:lpstr>
      <vt:lpstr>Письменные буквы</vt:lpstr>
      <vt:lpstr>Аа</vt:lpstr>
      <vt:lpstr>Бб</vt:lpstr>
      <vt:lpstr>Вв</vt:lpstr>
      <vt:lpstr>Гг</vt:lpstr>
      <vt:lpstr>Дд</vt:lpstr>
      <vt:lpstr>Слайд 8</vt:lpstr>
      <vt:lpstr>Слайд 9</vt:lpstr>
      <vt:lpstr>Жж</vt:lpstr>
      <vt:lpstr>Зз</vt:lpstr>
      <vt:lpstr>Ии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АЛФАВИТ</dc:title>
  <cp:lastModifiedBy>сергей</cp:lastModifiedBy>
  <cp:revision>78</cp:revision>
  <dcterms:modified xsi:type="dcterms:W3CDTF">2014-12-06T13:51:55Z</dcterms:modified>
</cp:coreProperties>
</file>