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067" autoAdjust="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5EFC-4D95-450F-BC6D-0AC78169754E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011D-2D4B-4C1A-A7FC-35016D47D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jpeg"/><Relationship Id="rId3" Type="http://schemas.openxmlformats.org/officeDocument/2006/relationships/image" Target="../media/image30.jpeg"/><Relationship Id="rId7" Type="http://schemas.openxmlformats.org/officeDocument/2006/relationships/image" Target="../media/image14.jpeg"/><Relationship Id="rId12" Type="http://schemas.openxmlformats.org/officeDocument/2006/relationships/image" Target="../media/image3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3.jpeg"/><Relationship Id="rId5" Type="http://schemas.openxmlformats.org/officeDocument/2006/relationships/image" Target="../media/image32.jpeg"/><Relationship Id="rId15" Type="http://schemas.openxmlformats.org/officeDocument/2006/relationships/image" Target="../media/image15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11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643073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CLOTHES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/>
          <a:lstStyle/>
          <a:p>
            <a:r>
              <a:rPr lang="ru-RU" sz="7200" dirty="0" smtClean="0">
                <a:solidFill>
                  <a:srgbClr val="FFC000"/>
                </a:solidFill>
              </a:rPr>
              <a:t>ОДЕЖДА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Winter clothes</a:t>
            </a:r>
            <a:endParaRPr lang="ru-RU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Documents and Settings\Учитель\Рабочий стол\одежда 4 кл\lu1btdq4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643050"/>
            <a:ext cx="2428892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одежда 4 кл\126378_520x693_on86272003vliv01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2090566" cy="2786081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одежда 4 кл\16809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150178">
            <a:off x="690914" y="1619617"/>
            <a:ext cx="1959262" cy="19592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601779">
            <a:off x="354000" y="1056033"/>
            <a:ext cx="2000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mittens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1000108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sweater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571480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coat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Учитель\Рабочий стол\одежда 4 кл\146607_396x297_015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2500330" cy="1875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48" y="5929330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boots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Documents and Settings\Учитель\Рабочий стол\одежда 4 кл\448__x_sharf-s-kosichka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16396" y="4070488"/>
            <a:ext cx="1724021" cy="258418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429520" y="4929198"/>
            <a:ext cx="1374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Autumn and Spring clothes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Учитель\Рабочий стол\одежда 4 кл\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857364"/>
            <a:ext cx="2071702" cy="2793346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одежда 4 кл\86fe903c24f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2200261" cy="1487494"/>
          </a:xfrm>
          <a:prstGeom prst="rect">
            <a:avLst/>
          </a:prstGeom>
          <a:noFill/>
        </p:spPr>
      </p:pic>
      <p:pic>
        <p:nvPicPr>
          <p:cNvPr id="2053" name="Picture 5" descr="C:\Documents and Settings\Учитель\Рабочий стол\одежда 4 кл\126378_509x800_6e8d6e36696845e9ba7d658ad8ff6b08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857364"/>
            <a:ext cx="1428927" cy="2245857"/>
          </a:xfrm>
          <a:prstGeom prst="rect">
            <a:avLst/>
          </a:prstGeom>
          <a:noFill/>
        </p:spPr>
      </p:pic>
      <p:pic>
        <p:nvPicPr>
          <p:cNvPr id="2054" name="Picture 6" descr="C:\Documents and Settings\Учитель\Рабочий стол\одежда 4 кл\20351_533x800_DSC0024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256"/>
            <a:ext cx="1594497" cy="2393242"/>
          </a:xfrm>
          <a:prstGeom prst="rect">
            <a:avLst/>
          </a:prstGeom>
          <a:noFill/>
        </p:spPr>
      </p:pic>
      <p:pic>
        <p:nvPicPr>
          <p:cNvPr id="2055" name="Picture 7" descr="C:\Documents and Settings\Учитель\Рабочий стол\одежда 4 кл\35337_209x266_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857232"/>
            <a:ext cx="1766206" cy="22478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3000372"/>
            <a:ext cx="132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jacket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5572140"/>
            <a:ext cx="8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5286388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boots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1071546"/>
            <a:ext cx="100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coat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4" y="1142984"/>
            <a:ext cx="1583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trousers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одежда 4 кл\timberland_1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150718" cy="2339981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одежда 4 кл\zont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1086">
            <a:off x="6102110" y="3711039"/>
            <a:ext cx="2670681" cy="2442459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одежда 4 кл\2150921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714356"/>
            <a:ext cx="1985959" cy="2377825"/>
          </a:xfrm>
          <a:prstGeom prst="rect">
            <a:avLst/>
          </a:prstGeom>
          <a:noFill/>
        </p:spPr>
      </p:pic>
      <p:pic>
        <p:nvPicPr>
          <p:cNvPr id="3077" name="Picture 5" descr="C:\Documents and Settings\Учитель\Рабочий стол\одежда 4 кл\plash2010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191000"/>
            <a:ext cx="1778000" cy="2667000"/>
          </a:xfrm>
          <a:prstGeom prst="rect">
            <a:avLst/>
          </a:prstGeom>
          <a:noFill/>
        </p:spPr>
      </p:pic>
      <p:pic>
        <p:nvPicPr>
          <p:cNvPr id="3078" name="Picture 6" descr="C:\Documents and Settings\Учитель\Рабочий стол\одежда 4 кл\123253_t_255x320_140087238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857232"/>
            <a:ext cx="1905000" cy="2495550"/>
          </a:xfrm>
          <a:prstGeom prst="rect">
            <a:avLst/>
          </a:prstGeom>
          <a:noFill/>
        </p:spPr>
      </p:pic>
      <p:pic>
        <p:nvPicPr>
          <p:cNvPr id="3079" name="Picture 7" descr="C:\Documents and Settings\Учитель\Рабочий стол\одежда 4 кл\Pembe-Abiye-Elbise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214686"/>
            <a:ext cx="2219325" cy="2833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57174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boots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142852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blouse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14290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jeans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6072206"/>
            <a:ext cx="120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dress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3571876"/>
            <a:ext cx="175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raincoat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6072206"/>
            <a:ext cx="170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umbrella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итель\Рабочий стол\одежда 4 кл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8741" y="500062"/>
            <a:ext cx="6731939" cy="60722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071942"/>
            <a:ext cx="240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wellingtons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42852"/>
            <a:ext cx="190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umbrella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5429264"/>
            <a:ext cx="175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raincoat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Summer clothes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Учитель\Рабочий стол\одежда 4 кл\Değişik-Elbise-Model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135277" cy="2341313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\Рабочий стол\одежда 4 кл\n252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3116"/>
            <a:ext cx="1530815" cy="1571636"/>
          </a:xfrm>
          <a:prstGeom prst="rect">
            <a:avLst/>
          </a:prstGeom>
          <a:noFill/>
        </p:spPr>
      </p:pic>
      <p:pic>
        <p:nvPicPr>
          <p:cNvPr id="4100" name="Picture 4" descr="C:\Documents and Settings\Учитель\Рабочий стол\одежда 4 кл\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214422"/>
            <a:ext cx="1863725" cy="1752600"/>
          </a:xfrm>
          <a:prstGeom prst="rect">
            <a:avLst/>
          </a:prstGeom>
          <a:noFill/>
        </p:spPr>
      </p:pic>
      <p:pic>
        <p:nvPicPr>
          <p:cNvPr id="4101" name="Picture 5" descr="C:\Documents and Settings\Учитель\Рабочий стол\одежда 4 кл\kostu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500570"/>
            <a:ext cx="1905000" cy="1905000"/>
          </a:xfrm>
          <a:prstGeom prst="rect">
            <a:avLst/>
          </a:prstGeom>
          <a:noFill/>
        </p:spPr>
      </p:pic>
      <p:pic>
        <p:nvPicPr>
          <p:cNvPr id="4102" name="Picture 6" descr="C:\Documents and Settings\Учитель\Рабочий стол\одежда 4 кл\78786395_bluetulipskir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000504"/>
            <a:ext cx="1438632" cy="1964003"/>
          </a:xfrm>
          <a:prstGeom prst="rect">
            <a:avLst/>
          </a:prstGeom>
          <a:noFill/>
        </p:spPr>
      </p:pic>
      <p:pic>
        <p:nvPicPr>
          <p:cNvPr id="4103" name="Picture 7" descr="C:\Documents and Settings\Учитель\Рабочий стол\одежда 4 кл\20351_200x162_107884_t_640x480_IMG_0929_1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072074"/>
            <a:ext cx="1905000" cy="1543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3143248"/>
            <a:ext cx="1192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dress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592933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skirt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1500174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shoes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435769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shorts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57148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T-shirt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643314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suit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итель\Рабочий стол\одежда 4 кл\20351_200x212_33365_t_240x240___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1905000" cy="2019300"/>
          </a:xfrm>
          <a:prstGeom prst="rect">
            <a:avLst/>
          </a:prstGeom>
          <a:noFill/>
        </p:spPr>
      </p:pic>
      <p:pic>
        <p:nvPicPr>
          <p:cNvPr id="5123" name="Picture 3" descr="C:\Documents and Settings\Учитель\Рабочий стол\одежда 4 кл\GT201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143512"/>
            <a:ext cx="2316479" cy="1357312"/>
          </a:xfrm>
          <a:prstGeom prst="rect">
            <a:avLst/>
          </a:prstGeom>
          <a:noFill/>
        </p:spPr>
      </p:pic>
      <p:pic>
        <p:nvPicPr>
          <p:cNvPr id="5124" name="Picture 4" descr="C:\Documents and Settings\Учитель\Рабочий стол\одежда 4 кл\13422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3116"/>
            <a:ext cx="2143130" cy="2143130"/>
          </a:xfrm>
          <a:prstGeom prst="rect">
            <a:avLst/>
          </a:prstGeom>
          <a:noFill/>
        </p:spPr>
      </p:pic>
      <p:pic>
        <p:nvPicPr>
          <p:cNvPr id="5125" name="Picture 5" descr="C:\Documents and Settings\Учитель\Рабочий стол\одежда 4 кл\yazlik_askili_elbise_topsh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2333626" cy="2561916"/>
          </a:xfrm>
          <a:prstGeom prst="rect">
            <a:avLst/>
          </a:prstGeom>
          <a:noFill/>
        </p:spPr>
      </p:pic>
      <p:pic>
        <p:nvPicPr>
          <p:cNvPr id="5126" name="Picture 6" descr="C:\Documents and Settings\Учитель\Рабочий стол\одежда 4 кл\20351_259x268_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8604"/>
            <a:ext cx="2071169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50004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boots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1428736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shirt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2500306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shoes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4500570"/>
            <a:ext cx="166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trainers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5357826"/>
            <a:ext cx="1192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dress</a:t>
            </a:r>
            <a:endParaRPr lang="ru-RU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</a:rPr>
              <a:t>Match pictures and words</a:t>
            </a:r>
            <a:endParaRPr lang="ru-RU" sz="2400" b="1" dirty="0">
              <a:solidFill>
                <a:srgbClr val="FFFFCC"/>
              </a:solidFill>
            </a:endParaRPr>
          </a:p>
        </p:txBody>
      </p:sp>
      <p:pic>
        <p:nvPicPr>
          <p:cNvPr id="7170" name="Picture 2" descr="C:\Documents and Settings\Учитель\Рабочий стол\одежда 4 кл\86fe903c24f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47806" cy="911213"/>
          </a:xfrm>
          <a:prstGeom prst="rect">
            <a:avLst/>
          </a:prstGeom>
          <a:noFill/>
        </p:spPr>
      </p:pic>
      <p:pic>
        <p:nvPicPr>
          <p:cNvPr id="7171" name="Picture 3" descr="C:\Documents and Settings\Учитель\Рабочий стол\одежда 4 кл\13422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1142998" cy="1142998"/>
          </a:xfrm>
          <a:prstGeom prst="rect">
            <a:avLst/>
          </a:prstGeom>
          <a:noFill/>
        </p:spPr>
      </p:pic>
      <p:pic>
        <p:nvPicPr>
          <p:cNvPr id="7172" name="Picture 4" descr="C:\Documents and Settings\Учитель\Рабочий стол\одежда 4 кл\20351_261x336_1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1171574" cy="1508233"/>
          </a:xfrm>
          <a:prstGeom prst="rect">
            <a:avLst/>
          </a:prstGeom>
          <a:noFill/>
        </p:spPr>
      </p:pic>
      <p:pic>
        <p:nvPicPr>
          <p:cNvPr id="7173" name="Picture 5" descr="C:\Documents and Settings\Учитель\Рабочий стол\одежда 4 кл\20351_200x276_13658_t_204x270_Untitled1_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00372"/>
            <a:ext cx="745433" cy="1028698"/>
          </a:xfrm>
          <a:prstGeom prst="rect">
            <a:avLst/>
          </a:prstGeom>
          <a:noFill/>
        </p:spPr>
      </p:pic>
      <p:pic>
        <p:nvPicPr>
          <p:cNvPr id="7174" name="Picture 6" descr="C:\Documents and Settings\Учитель\Рабочий стол\одежда 4 кл\n252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918"/>
            <a:ext cx="1119182" cy="1149027"/>
          </a:xfrm>
          <a:prstGeom prst="rect">
            <a:avLst/>
          </a:prstGeom>
          <a:noFill/>
        </p:spPr>
      </p:pic>
      <p:pic>
        <p:nvPicPr>
          <p:cNvPr id="7175" name="Picture 7" descr="C:\Documents and Settings\Учитель\Рабочий стол\одежда 4 кл\plash2010-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841375" cy="1262062"/>
          </a:xfrm>
          <a:prstGeom prst="rect">
            <a:avLst/>
          </a:prstGeom>
          <a:noFill/>
        </p:spPr>
      </p:pic>
      <p:pic>
        <p:nvPicPr>
          <p:cNvPr id="7176" name="Picture 8" descr="C:\Documents and Settings\Учитель\Рабочий стол\одежда 4 кл\zont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00042"/>
            <a:ext cx="1119177" cy="1023538"/>
          </a:xfrm>
          <a:prstGeom prst="rect">
            <a:avLst/>
          </a:prstGeom>
          <a:noFill/>
        </p:spPr>
      </p:pic>
      <p:pic>
        <p:nvPicPr>
          <p:cNvPr id="7177" name="Picture 9" descr="C:\Documents and Settings\Учитель\Рабочий стол\одежда 4 кл\timberland_17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1571612"/>
            <a:ext cx="1116219" cy="1214446"/>
          </a:xfrm>
          <a:prstGeom prst="rect">
            <a:avLst/>
          </a:prstGeom>
          <a:noFill/>
        </p:spPr>
      </p:pic>
      <p:pic>
        <p:nvPicPr>
          <p:cNvPr id="7178" name="Picture 10" descr="C:\Documents and Settings\Учитель\Рабочий стол\одежда 4 кл\448__x_sharf-s-kosichkam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3857628"/>
            <a:ext cx="723889" cy="1085058"/>
          </a:xfrm>
          <a:prstGeom prst="rect">
            <a:avLst/>
          </a:prstGeom>
          <a:noFill/>
        </p:spPr>
      </p:pic>
      <p:pic>
        <p:nvPicPr>
          <p:cNvPr id="7179" name="Picture 11" descr="C:\Documents and Settings\Учитель\Рабочий стол\одежда 4 кл\20351_200x162_107884_t_640x480_IMG_0929_1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43512"/>
            <a:ext cx="1305280" cy="1057277"/>
          </a:xfrm>
          <a:prstGeom prst="rect">
            <a:avLst/>
          </a:prstGeom>
          <a:noFill/>
        </p:spPr>
      </p:pic>
      <p:pic>
        <p:nvPicPr>
          <p:cNvPr id="7180" name="Picture 12" descr="C:\Documents and Settings\Учитель\Рабочий стол\одежда 4 кл\11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4500570"/>
            <a:ext cx="1071570" cy="1444834"/>
          </a:xfrm>
          <a:prstGeom prst="rect">
            <a:avLst/>
          </a:prstGeom>
          <a:noFill/>
        </p:spPr>
      </p:pic>
      <p:pic>
        <p:nvPicPr>
          <p:cNvPr id="7181" name="Picture 13" descr="C:\Documents and Settings\Учитель\Рабочий стол\одежда 4 кл\78786395_bluetulipskir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5830736"/>
            <a:ext cx="752471" cy="1027264"/>
          </a:xfrm>
          <a:prstGeom prst="rect">
            <a:avLst/>
          </a:prstGeom>
          <a:noFill/>
        </p:spPr>
      </p:pic>
      <p:pic>
        <p:nvPicPr>
          <p:cNvPr id="7182" name="Picture 14" descr="C:\Documents and Settings\Учитель\Рабочий стол\одежда 4 кл\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24" y="5838825"/>
            <a:ext cx="1083797" cy="1019175"/>
          </a:xfrm>
          <a:prstGeom prst="rect">
            <a:avLst/>
          </a:prstGeom>
          <a:noFill/>
        </p:spPr>
      </p:pic>
      <p:pic>
        <p:nvPicPr>
          <p:cNvPr id="7183" name="Picture 15" descr="C:\Documents and Settings\Учитель\Рабочий стол\одежда 4 кл\123253_t_255x320_1400872381_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85852" y="2500306"/>
            <a:ext cx="843434" cy="110489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215338" y="428604"/>
            <a:ext cx="67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6710" y="200024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shoes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6143644"/>
            <a:ext cx="152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umbrella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1000108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shirt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8148" y="364331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boots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9586" y="2500306"/>
            <a:ext cx="96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dress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1024" y="1500174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jeans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4143380"/>
            <a:ext cx="137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sweater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396" y="4643446"/>
            <a:ext cx="140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raincoat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2330" y="5572140"/>
            <a:ext cx="89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scarf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958" y="5143512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shorts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2462" y="5715016"/>
            <a:ext cx="82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8082" y="21429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skirt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6710" y="307181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T-shirt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-0.02476 C 0.1592 -0.01296 0.23472 -0.00092 0.26771 0.01158 C 0.3007 0.02408 0.28542 0.04908 0.28229 0.05047 C 0.27917 0.05186 0.25399 0.02547 0.24844 0.0203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00741 C -0.12708 -0.00903 -0.14791 -0.00255 -0.16475 -0.01389 C -0.17083 -0.01783 -0.1743 -0.02384 -0.1809 -0.02685 C -0.18454 -0.03056 -0.18888 -0.0331 -0.19218 -0.0375 C -0.20555 -0.05486 -0.18958 -0.03912 -0.20173 -0.05047 C -0.20625 -0.06204 -0.21302 -0.0713 -0.21788 -0.08264 C -0.23281 -0.11713 -0.21996 -0.09329 -0.2309 -0.11273 C -0.23263 -0.12269 -0.23628 -0.13218 -0.24045 -0.14074 C -0.2434 -0.14676 -0.25017 -0.15787 -0.25017 -0.15764 C -0.25208 -0.16898 -0.25677 -0.17755 -0.25989 -0.1882 C -0.2592 -0.20926 -0.26197 -0.24746 -0.25173 -0.26759 C -0.24965 -0.27616 -0.2493 -0.28357 -0.24531 -0.29121 C -0.24357 -0.30625 -0.24131 -0.30625 -0.23732 -0.31922 C -0.23437 -0.32847 -0.23437 -0.33496 -0.2276 -0.34074 C -0.22395 -0.35324 -0.21961 -0.36134 -0.21475 -0.37292 C -0.21197 -0.37963 -0.21041 -0.38959 -0.20833 -0.39676 C -0.20798 -0.39815 -0.2059 -0.40972 -0.20503 -0.41181 C -0.20312 -0.41621 -0.19861 -0.42454 -0.19861 -0.42431 C -0.19496 -0.45023 -0.19201 -0.47616 -0.18888 -0.50209 C -0.18819 -0.53009 -0.18993 -0.56736 -0.18402 -0.59676 C -0.18177 -0.62361 -0.17934 -0.65 -0.17447 -0.67616 C -0.17552 -0.68843 -0.17604 -0.7007 -0.1776 -0.71273 C -0.17812 -0.71713 -0.17899 -0.72199 -0.1809 -0.7257 C -0.18298 -0.73009 -0.18732 -0.73866 -0.18732 -0.73843 C -0.18836 -0.74306 -0.18802 -0.74838 -0.19045 -0.75162 C -0.20138 -0.76574 -0.21614 -0.76968 -0.2309 -0.77292 C -0.24687 -0.78056 -0.24236 -0.7794 -0.26631 -0.77732 C -0.26805 -0.77037 -0.27083 -0.76019 -0.2776 -0.76019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0.00972 -0.00556 0.01858 -0.01042 0.02899 -0.01297 C 0.03403 -0.01968 0.0375 -0.02176 0.0434 -0.02593 C 0.06372 -0.04051 0.04965 -0.03334 0.06129 -0.03889 C 0.0651 -0.04399 0.06701 -0.04514 0.06927 -0.05163 C 0.06997 -0.05371 0.06997 -0.05625 0.07083 -0.05811 C 0.07413 -0.06459 0.07969 -0.072 0.08385 -0.07755 C 0.08524 -0.09051 0.08333 -0.10232 0.09184 -0.10973 C 0.09983 -0.1426 0.15156 -0.13288 0.16285 -0.13334 C 0.16458 -0.14028 0.16372 -0.14838 0.16615 -0.15487 C 0.16667 -0.15625 0.1809 -0.16088 0.18212 -0.16135 C 0.17986 -0.17061 0.18056 -0.16551 0.18056 -0.17639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1412 C -0.08316 -0.01921 -0.09392 -0.02824 -0.1066 -0.03125 C -0.11996 -0.03425 -0.14687 -0.04004 -0.14687 -0.03981 C -0.16996 -0.03935 -0.19323 -0.0405 -0.21632 -0.03773 C -0.21857 -0.0375 -0.21927 -0.0331 -0.22118 -0.03125 C -0.22309 -0.02939 -0.22552 -0.0287 -0.2276 -0.02708 C -0.22934 -0.02569 -0.2309 -0.0243 -0.23246 -0.02268 C -0.2368 -0.01851 -0.24531 -0.00995 -0.24531 -0.00972 C -0.25642 0.01181 -0.28403 0.00024 -0.30017 0.00093 C -0.32517 -4.44444E-6 -0.34896 -0.00347 -0.37274 -0.00347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-0.01343 C 0.07379 -0.01065 0.10191 -0.00672 0.13056 -0.00486 C 0.14306 0.00139 0.15521 0.00833 0.16771 0.01458 C 0.17101 0.01805 0.17396 0.02222 0.17743 0.02523 C 0.17986 0.02731 0.18299 0.02754 0.18542 0.02963 C 0.2 0.04282 0.18507 0.03518 0.1967 0.04027 C 0.20191 0.04976 0.20504 0.05231 0.21285 0.05764 C 0.21892 0.06944 0.22205 0.07893 0.22899 0.09189 C 0.23056 0.0949 0.23386 0.10069 0.23386 0.10092 C 0.23559 0.1125 0.23629 0.11666 0.24184 0.12639 C 0.24375 0.13726 0.24653 0.14745 0.24827 0.15856 C 0.25087 0.17546 0.2507 0.18726 0.26441 0.19305 C 0.27726 0.20463 0.28941 0.20601 0.30486 0.2081 C 0.31077 0.22037 0.31267 0.21875 0.32413 0.21666 C 0.33021 0.21412 0.33056 0.21551 0.3257 0.2125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025 C -0.07587 0.0257 -0.09375 0.02523 -0.11146 0.02708 C -0.11927 0.02778 -0.12639 0.03333 -0.13403 0.03565 C -0.13663 0.03658 -0.14201 0.03796 -0.14201 0.03796 C -0.14722 0.04838 -0.1559 0.04977 -0.16458 0.05301 C -0.17049 0.06458 -0.1809 0.06181 -0.19045 0.06806 C -0.21285 0.08264 -0.24618 0.08171 -0.26944 0.0831 C -0.34531 0.08079 -0.32431 0.08982 -0.36146 0.07222 C -0.3625 0.07014 -0.36458 0.06574 -0.36458 0.06574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2152 C 0.07153 -0.02476 0.08004 -0.02569 0.08768 -0.03009 C 0.10729 -0.04166 0.08021 -0.0331 0.10226 -0.03865 C 0.11111 -0.04583 0.12014 -0.04953 0.12952 -0.05601 C 0.14861 -0.06898 0.13125 -0.05254 0.14566 -0.06458 C 0.15347 -0.07106 0.15695 -0.08055 0.16511 -0.08611 C 0.16615 -0.08819 0.16702 -0.0905 0.16823 -0.09236 C 0.16962 -0.09467 0.17188 -0.09629 0.17309 -0.09884 C 0.17379 -0.10023 0.17587 -0.11018 0.17639 -0.1118 C 0.18212 -0.1287 0.18108 -0.12569 0.18768 -0.13773 C 0.19063 -0.16134 0.19167 -0.19375 0.19896 -0.21504 C 0.20174 -0.22314 0.20573 -0.23078 0.20868 -0.23865 C 0.21458 -0.25439 0.2184 -0.27106 0.22153 -0.28819 C 0.22066 -0.31273 0.21771 -0.37407 0.22153 -0.3956 C 0.22222 -0.4 0.23125 -0.4 0.23125 -0.39976 C 0.23507 -0.40787 0.23768 -0.41597 0.23768 -0.42569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01227 C -0.07378 0.00972 -0.07778 0.00602 -0.08299 0.00347 C -0.12205 0.00509 -0.15868 0.01111 -0.19757 0.01435 C -0.20885 0.01644 -0.22049 0.01806 -0.23142 0.02292 C -0.23194 0.02315 -0.24201 0.02917 -0.24427 0.0294 C -0.25399 0.03056 -0.26372 0.03079 -0.27344 0.03148 C -0.30625 0.04097 -0.30313 0.03495 -0.35885 0.03148 C -0.36563 0.02708 -0.37552 0.02083 -0.38299 0.02083 " pathEditMode="relative" rAng="0" ptsTypes="fffffff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29 0.01111 0.05764 0.01783 0.08698 0.02593 C 0.12101 0.02385 0.14497 0.02755 0.17414 0.01713 C 0.18334 0.00533 0.1974 0.00047 0.20955 -0.0044 C 0.21806 -0.00787 0.22396 -0.01504 0.23212 -0.01944 C 0.23785 -0.02685 0.24028 -0.03518 0.2467 -0.04074 C 0.25226 -0.05139 0.25903 -0.05787 0.26615 -0.06666 C 0.26997 -0.07153 0.27743 -0.08171 0.27743 -0.08171 C 0.28559 -0.10416 0.28108 -0.09004 0.28872 -0.12477 C 0.28959 -0.12893 0.29045 -0.13958 0.29184 -0.14398 C 0.29445 -0.15254 0.30348 -0.16342 0.30469 -0.17199 C 0.30539 -0.17685 0.30469 -0.18194 0.30469 -0.18703 " pathEditMode="relative" ptsTypes="fffffffffffA">
                                      <p:cBhvr>
                                        <p:cTn id="3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02061 C -0.11545 0.01343 -0.12396 0.01204 -0.13333 0.00973 C -0.14548 -0.00648 -0.13593 0.00394 -0.16875 -0.00532 C -0.1901 -0.01134 -0.21024 -0.02338 -0.23177 -0.02893 C -0.23611 -0.03171 -0.24201 -0.03217 -0.24462 -0.0375 C -0.25208 -0.05254 -0.24774 -0.04745 -0.2559 -0.05486 C -0.25712 -0.05949 -0.25972 -0.06296 -0.26076 -0.06759 C -0.26284 -0.07662 -0.25989 -0.08796 -0.26389 -0.0956 C -0.26614 -0.09976 -0.27031 -0.10138 -0.27361 -0.10416 C -0.28298 -0.1125 -0.2934 -0.11736 -0.3026 -0.12569 C -0.31076 -0.14166 -0.30069 -0.12476 -0.31076 -0.13425 C -0.31319 -0.13657 -0.31458 -0.14074 -0.31718 -0.14282 C -0.32014 -0.14513 -0.32378 -0.14537 -0.32691 -0.14722 C -0.32864 -0.14838 -0.33021 -0.15023 -0.33177 -0.15162 C -0.33385 -0.15092 -0.34184 -0.14907 -0.34462 -0.14722 C -0.34635 -0.14606 -0.34948 -0.14282 -0.34948 -0.14259 " pathEditMode="relative" rAng="0" ptsTypes="fffffffffffffff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6736 C 0.04254 0.06944 0.05886 0.07037 0.07483 0.07384 C 0.07934 0.07477 0.08334 0.0787 0.08768 0.08032 C 0.09132 0.08171 0.09514 0.08171 0.09896 0.0824 C 0.11337 0.09699 0.09757 0.08287 0.11198 0.09097 C 0.11997 0.0956 0.1257 0.10625 0.13282 0.1125 C 0.13507 0.1169 0.13663 0.12176 0.13941 0.12546 C 0.14115 0.12777 0.14427 0.12731 0.14584 0.12986 C 0.15799 0.14953 0.13663 0.12916 0.15226 0.14259 C 0.1533 0.14699 0.15365 0.15162 0.15538 0.15555 C 0.15643 0.15787 0.15903 0.15787 0.16025 0.15995 C 0.16337 0.16574 0.16372 0.17338 0.16684 0.17916 C 0.16806 0.18171 0.17014 0.18333 0.17153 0.18565 C 0.17275 0.18773 0.17379 0.19004 0.17483 0.19213 C 0.17865 0.20787 0.17275 0.18727 0.18282 0.20717 C 0.19097 0.22361 0.17969 0.21458 0.1941 0.22222 C 0.19757 0.22685 0.20226 0.23009 0.20538 0.23518 C 0.21285 0.24722 0.204 0.24166 0.21354 0.24583 C 0.21997 0.25856 0.23316 0.26898 0.2441 0.27384 C 0.2507 0.2824 0.25469 0.28588 0.2632 0.28889 C 0.26962 0.30139 0.28177 0.30347 0.29254 0.30833 C 0.30643 0.30578 0.30538 0.3118 0.30538 0.3018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2 0.01666 C -0.07847 0.00856 -0.09358 0.01227 -0.10886 0.01666 C -0.12136 0.02477 -0.13403 0.03426 -0.14757 0.03819 C -0.15781 0.04491 -0.16823 0.0537 -0.17656 0.06389 C -0.18108 0.06944 -0.18941 0.08102 -0.18941 0.08102 C -0.19149 0.09097 -0.19271 0.09467 -0.19913 0.10046 C -0.20521 0.11227 -0.20868 0.12546 -0.21528 0.13703 C -0.21962 0.16065 -0.21302 0.13287 -0.2217 0.15 C -0.22726 0.16088 -0.22118 0.16898 -0.23142 0.17778 C -0.23629 0.19097 -0.24063 0.19815 -0.24601 0.21018 C -0.24792 0.21458 -0.25243 0.22291 -0.25243 0.22291 C -0.25608 0.23796 -0.25087 0.22106 -0.25886 0.23379 C -0.2632 0.24051 -0.26684 0.25162 -0.27014 0.25949 C -0.27413 0.26921 -0.27674 0.28055 -0.28142 0.28958 C -0.2849 0.30416 -0.2875 0.32801 -0.29757 0.33703 C -0.3033 0.35231 -0.30781 0.3618 -0.31858 0.37153 C -0.32292 0.38009 -0.32899 0.38634 -0.33472 0.39282 C -0.33646 0.39467 -0.33733 0.39815 -0.33941 0.3993 C -0.34306 0.40116 -0.34705 0.40092 -0.35087 0.40162 C -0.36649 0.40092 -0.38212 0.40208 -0.39757 0.3993 C -0.40087 0.39861 -0.40087 0.38657 -0.40087 0.38657 " pathEditMode="relative" ptsTypes="ffffffffffffffffffff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01135 C 0.0651 0.03797 0.04705 0.02199 0.08594 0.06065 C 0.09201 0.06667 0.0967 0.075 0.10208 0.08218 C 0.10538 0.08658 0.11007 0.08866 0.11337 0.09306 C 0.11875 0.10024 0.11979 0.10672 0.12621 0.11227 C 0.12865 0.11713 0.12969 0.12315 0.13281 0.12732 C 0.13715 0.13311 0.14722 0.14237 0.14722 0.1426 C 0.15121 0.1588 0.16233 0.15718 0.17309 0.16181 C 0.20503 0.15996 0.20851 0.17223 0.20851 0.14237 " pathEditMode="relative" rAng="0" ptsTypes="ffffffffA">
                                      <p:cBhvr>
                                        <p:cTn id="5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0.01528 C -0.05972 0.00139 -0.04722 0.01551 -0.06371 0.00671 C -0.0684 0.00416 -0.07205 -0.00093 -0.07673 -0.00394 C -0.09062 -0.00324 -0.10469 -0.00324 -0.11857 -0.00185 C -0.12396 -0.00116 -0.13472 0.00231 -0.13472 0.00254 C -0.14167 0.00625 -0.15677 0.01713 -0.16371 0.01967 C -0.19219 0.03009 -0.24132 0.02523 -0.26545 0.02616 C -0.28923 0.02824 -0.3125 0.03264 -0.33628 0.03472 C -0.36076 0.04259 -0.38732 0.0412 -0.41215 0.0412 " pathEditMode="relative" rAng="0" ptsTypes="ffffffff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593 C 0.07361 -0.02708 0.13924 -0.02014 0.18351 -0.03449 C 0.2 -0.04769 0.18351 -0.03588 0.19966 -0.04329 C 0.21823 -0.05185 0.2323 -0.06366 0.25295 -0.0669 C 0.26511 -0.07778 0.27431 -0.08218 0.2882 -0.08634 C 0.29775 -0.09259 0.30521 -0.10046 0.31563 -0.10347 C 0.32414 -0.11065 0.33403 -0.11366 0.34323 -0.11852 C 0.34723 -0.12384 0.35209 -0.12824 0.35608 -0.13356 C 0.36441 -0.14468 0.37084 -0.15995 0.37865 -0.17222 C 0.38577 -0.18356 0.38993 -0.19537 0.40087 -0.20023 C 0.40504 -0.21481 0.39948 -0.19792 0.41094 -0.21319 C 0.41198 -0.21481 0.41146 -0.21759 0.41233 -0.21944 C 0.41841 -0.23079 0.42622 -0.24028 0.4349 -0.24745 C 0.44219 -0.26204 0.45556 -0.26505 0.46563 -0.27546 C 0.48264 -0.29282 0.49705 -0.30856 0.51858 -0.31412 C 0.525 -0.31875 0.53021 -0.325 0.53646 -0.32917 C 0.5599 -0.34491 0.52535 -0.31667 0.54931 -0.33565 C 0.55816 -0.34259 0.56545 -0.35301 0.57518 -0.35718 C 0.58629 -0.3669 0.58108 -0.36412 0.58976 -0.36782 C 0.60313 -0.37986 0.58299 -0.3625 0.60452 -0.37662 C 0.61285 -0.38218 0.61528 -0.38611 0.62518 -0.38935 C 0.62761 -0.39861 0.62761 -0.40694 0.63177 -0.41528 C 0.63525 -0.43056 0.63299 -0.42454 0.6382 -0.43449 C 0.64636 -0.46829 0.62761 -0.50579 0.65122 -0.52708 C 0.65382 -0.53611 0.6632 -0.56157 0.64948 -0.56157 " pathEditMode="relative" rAng="0" ptsTypes="ffffffffffffffffffffffffA">
                                      <p:cBhvr>
                                        <p:cTn id="6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417 0.0162 -0.01024 0.03102 -0.01458 0.04722 C -0.01875 0.0625 -0.02136 0.0787 -0.02413 0.09444 C -0.02309 0.14583 -0.02448 0.19815 -0.00643 0.24514 C -0.00365 0.26412 -0.00747 0.24838 0.00156 0.26435 C 0.00295 0.2669 0.0033 0.27037 0.00486 0.27292 C 0.01007 0.28125 0.02292 0.28079 0.02899 0.28171 C 0.02847 0.2838 0.02864 0.28657 0.02743 0.28819 C 0.02621 0.28981 0.02378 0.28866 0.02257 0.29028 C 0.02083 0.29259 0.02101 0.29606 0.02101 0.29884 " pathEditMode="relative" rAng="0" ptsTypes="fffffffff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0023 C 0.01441 0.05995 0.01371 0.12014 0.01232 0.18032 C 0.01163 0.20787 -0.00486 0.23264 -0.01354 0.25578 C -0.01563 0.26759 -0.01927 0.26713 -0.02483 0.27731 C -0.03038 0.29953 -0.04132 0.31875 -0.04896 0.33958 C -0.05191 0.34745 -0.05712 0.36319 -0.05712 0.36342 C -0.05886 0.37245 -0.06111 0.37893 -0.06511 0.3868 C -0.06615 0.3912 -0.06736 0.39537 -0.0684 0.39977 C -0.06945 0.40393 -0.07795 0.40416 -0.07795 0.4044 C -0.08611 0.42014 -0.07535 0.40115 -0.08768 0.41481 C -0.08924 0.41643 -0.08958 0.41944 -0.09097 0.42129 C -0.09393 0.42523 -0.09757 0.42801 -0.10052 0.43194 C -0.10278 0.44074 -0.10764 0.44606 -0.11181 0.45347 C -0.11441 0.46319 -0.12049 0.4706 -0.12483 0.4794 C -0.12587 0.48148 -0.12795 0.48565 -0.12795 0.48565 C -0.12483 0.49861 -0.12882 0.4868 -0.12153 0.49653 C -0.11858 0.50046 -0.11649 0.50555 -0.11354 0.50949 C -0.11146 0.52222 -0.11215 0.52477 -0.10226 0.52014 C -0.09844 0.5125 -0.09896 0.5162 -0.09896 0.50949 " pathEditMode="relative" rAng="0" ptsTypes="ffffffffffffffffffA">
                                      <p:cBhvr>
                                        <p:cTn id="7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0903 -0.00394 -0.00834 -0.00625 -0.01927 -0.00857 C -0.05643 -0.00787 -0.09341 -0.00764 -0.13056 -0.00648 C -0.14514 -0.00602 -0.15434 -0.00209 -0.16771 2.22222E-6 C -0.179 0.00185 -0.20156 0.00416 -0.20156 0.0044 C -0.21216 0.00926 -0.22413 0.00856 -0.23542 0.01065 C -0.25261 0.02037 -0.26962 0.02778 -0.28698 0.03657 C -0.30747 0.04676 -0.28681 0.04051 -0.30469 0.04514 C -0.3099 0.05532 -0.31754 0.05764 -0.3257 0.06227 C -0.33386 0.0669 -0.34167 0.07361 -0.35 0.07731 C -0.35209 0.0794 -0.35417 0.08194 -0.35643 0.08379 C -0.35851 0.08541 -0.36094 0.08634 -0.36285 0.08819 C -0.375 0.09977 -0.38733 0.11435 -0.40156 0.12037 C -0.4092 0.13055 -0.41945 0.1375 -0.429 0.14398 C -0.43646 0.15972 -0.42639 0.1412 -0.43872 0.15486 C -0.44011 0.15648 -0.44028 0.15972 -0.44184 0.16134 C -0.44566 0.16551 -0.4566 0.17338 -0.46129 0.17639 C -0.47153 0.19491 -0.48438 0.21366 -0.50156 0.21921 C -0.51945 0.23889 -0.53959 0.24282 -0.56129 0.24953 C -0.56285 0.25 -0.56459 0.25046 -0.56597 0.25162 C -0.56945 0.25416 -0.57188 0.25903 -0.5757 0.26018 C -0.58507 0.26342 -0.59375 0.26828 -0.60313 0.27083 C -0.62292 0.28426 -0.59983 0.27014 -0.65 0.27731 C -0.65191 0.27754 -0.65278 0.28102 -0.65469 0.28171 C -0.66181 0.28426 -0.66997 0.28379 -0.67726 0.28379 " pathEditMode="relative" rAng="0" ptsTypes="ffffffffffffffffffffffff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1684 0.02847 -0.00139 -0.0037 0.00972 0.01944 C 0.01215 0.02454 0.01771 0.03449 0.01771 0.03472 C 0.01719 0.04745 0.01753 0.06042 0.01614 0.07315 C 0.01562 0.07755 0.00347 0.09259 0.01771 0.09259 " pathEditMode="relative" rAng="0" ptsTypes="ffffA">
                                      <p:cBhvr>
                                        <p:cTn id="7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2066 -0.00833 -0.04201 -0.01134 -0.06319 -0.01713 C -0.08403 -0.01643 -0.10504 -0.0162 -0.12604 -0.01504 C -0.13993 -0.01412 -0.15052 -0.00185 -0.16354 0.00208 C -0.17379 0.0088 -0.18281 0.01574 -0.19254 0.02361 C -0.20052 0.03009 -0.2099 0.03449 -0.21806 0.04097 C -0.23281 0.05278 -0.21997 0.04792 -0.23507 0.05162 C -0.24913 0.06667 -0.24774 0.06134 -0.26406 0.06875 C -0.28785 0.07963 -0.30104 0.08009 -0.32865 0.08171 C -0.35538 0.08033 -0.38194 0.0794 -0.40868 0.07755 C -0.42049 0.07662 -0.43281 0.07083 -0.44444 0.06875 C -0.46354 0.05926 -0.44375 0.06806 -0.48021 0.06019 C -0.50729 0.05417 -0.53924 0.04445 -0.56528 0.03218 C -0.57396 0.03287 -0.58247 0.0331 -0.59097 0.03449 C -0.59913 0.03588 -0.60642 0.04283 -0.61476 0.04306 C -0.64201 0.04375 -0.6691 0.04445 -0.69653 0.04514 C -0.71285 0.04838 -0.70434 0.04746 -0.72188 0.04746 " pathEditMode="relative" rAng="0" ptsTypes="ffffffffffffffff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0.01875 C 0.05798 0.01944 0.06354 0.01921 0.06875 0.02083 C 0.07274 0.02199 0.07621 0.02569 0.08003 0.02731 C 0.08264 0.02847 0.08542 0.0287 0.08802 0.0294 C 0.10608 0.04144 0.1243 0.04491 0.14444 0.04653 C 0.16996 0.05417 0.19201 0.05602 0.21875 0.05741 C 0.23055 0.06134 0.24132 0.05394 0.2526 0.04884 C 0.26493 0.04329 0.27708 0.03796 0.28958 0.0338 C 0.31371 0.03495 0.33559 0.03611 0.35903 0.04028 C 0.36233 0.04167 0.36545 0.04352 0.36875 0.04444 C 0.37135 0.04514 0.37413 0.0456 0.37673 0.04653 C 0.38385 0.04931 0.39045 0.0544 0.39774 0.05532 C 0.40851 0.05648 0.41927 0.05671 0.43003 0.05741 C 0.4467 0.05602 0.46337 0.05509 0.48003 0.05301 C 0.49722 0.05093 0.51319 0.04282 0.53003 0.03796 C 0.53385 0.03449 0.53698 0.03009 0.54132 0.02731 C 0.54878 0.02245 0.56007 0.01875 0.56875 0.01644 C 0.57066 0.0088 0.57187 0.00116 0.57187 -0.00718 " pathEditMode="relative" ptsTypes="fffffffffffffffffA">
                                      <p:cBhvr>
                                        <p:cTn id="8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0213 C -0.0941 -0.02199 -0.10191 -0.0213 -0.1092 -0.02338 C -0.11892 -0.02616 -0.11476 -0.04028 -0.12535 -0.04491 C -0.12639 -0.04699 -0.12847 -0.04884 -0.12865 -0.05139 C -0.12899 -0.05856 -0.12882 -0.0662 -0.12691 -0.07292 C -0.12587 -0.07616 -0.12274 -0.07731 -0.12049 -0.0794 C -0.11302 -0.08634 -0.1033 -0.08634 -0.09479 -0.09005 C -0.09202 -0.09375 -0.0882 -0.09792 -0.08663 -0.10301 C -0.0816 -0.11829 -0.08958 -0.10556 -0.08021 -0.11806 C -0.07743 -0.1294 -0.07031 -0.1338 -0.0625 -0.1375 C -0.05747 -0.14745 -0.06111 -0.14398 -0.04965 -0.14398 " pathEditMode="relative" rAng="0" ptsTypes="ffffffffff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3472E-18 C -0.00486 0.0125 -0.0026 0.00555 -0.00642 0.02152 C -0.00694 0.02361 -0.00746 0.02592 -0.00798 0.02801 C -0.0085 0.03009 -0.00972 0.03449 -0.00972 0.03449 C -0.01232 0.05555 -0.0177 0.07986 -0.00798 0.09907 C -0.00555 0.11944 -0.0026 0.12268 0.01129 0.12916 C 0.01233 0.13125 0.01372 0.13333 0.01459 0.13564 C 0.01528 0.1375 0.01476 0.14074 0.01615 0.14189 C 0.02518 0.15 0.02414 0.13842 0.02414 0.14838 " pathEditMode="relative" ptsTypes="ffffffffA">
                                      <p:cBhvr>
                                        <p:cTn id="9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3 -0.04213 C -0.06945 -0.04098 -0.09462 -0.04422 -0.12743 -0.03311 C -0.13264 -0.03125 -0.13698 -0.03102 -0.14202 -0.02848 C -0.14601 -0.02616 -0.14931 -0.02153 -0.1533 -0.01922 C -0.15747 -0.01713 -0.16198 -0.0169 -0.16615 -0.01482 C -0.16945 -0.01343 -0.17587 -0.01019 -0.17587 -0.00996 C -0.1823 -0.00348 -0.18802 -0.00162 -0.19514 0.00347 C -0.20278 0.01782 -0.21563 0.02291 -0.22587 0.0331 C -0.23351 0.04074 -0.23907 0.04814 -0.24844 0.05139 C -0.25452 0.06412 -0.26094 0.06921 -0.27101 0.07407 C -0.27587 0.08426 -0.28316 0.08449 -0.29046 0.09236 C -0.31164 0.11481 -0.27848 0.08032 -0.3066 0.10602 C -0.31129 0.11018 -0.32223 0.12291 -0.32743 0.12893 C -0.32934 0.13102 -0.33195 0.13125 -0.33386 0.13333 C -0.33681 0.13588 -0.33907 0.13981 -0.34202 0.14236 C -0.34723 0.14676 -0.35816 0.15393 -0.35816 0.15416 C -0.36441 0.16736 -0.37431 0.16713 -0.38386 0.17453 C -0.39341 0.18194 -0.40105 0.19421 -0.41129 0.19953 C -0.42014 0.20416 -0.42969 0.20671 -0.43872 0.21088 C -0.44618 0.21782 -0.45417 0.21967 -0.46302 0.22222 C -0.47327 0.22963 -0.48386 0.23727 -0.49514 0.24051 C -0.51302 0.25532 -0.5316 0.26157 -0.55174 0.26759 C -0.56719 0.27245 -0.57518 0.27708 -0.59202 0.27916 C -0.60851 0.28842 -0.62431 0.28125 -0.64046 0.27453 C -0.64792 0.27152 -0.66302 0.26759 -0.66302 0.26805 C -0.66511 0.2662 -0.66719 0.26458 -0.66945 0.26319 C -0.67101 0.26227 -0.67431 0.26111 -0.67431 0.26134 " pathEditMode="relative" rAng="0" ptsTypes="ffffffffffffffffffffffffff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77778E-6 C 0.00017 -7.77778E-6 0.01163 0.00879 0.01302 0.01087 C 0.01632 0.01527 0.01788 0.02129 0.021 0.02592 C 0.02969 0.03888 0.03767 0.05231 0.04687 0.06458 C 0.04739 0.06736 0.04722 0.07083 0.04844 0.07314 C 0.05156 0.07916 0.06614 0.09907 0.071 0.10324 C 0.07621 0.11481 0.08194 0.12384 0.09045 0.13124 C 0.09757 0.14606 0.10104 0.14814 0.11128 0.15486 C 0.1191 0.16018 0.12517 0.16712 0.13385 0.1699 C 0.15069 0.18101 0.16493 0.18495 0.18385 0.18726 C 0.1941 0.18865 0.21458 0.19143 0.21458 0.19143 C 0.23073 0.19722 0.20798 0.18958 0.23871 0.19583 C 0.26111 0.20046 0.28281 0.20578 0.30486 0.21296 C 0.31389 0.22083 0.3217 0.22731 0.33229 0.23032 C 0.33871 0.23587 0.34583 0.24074 0.3533 0.24305 C 0.36354 0.25231 0.35764 0.24861 0.37899 0.24953 C 0.40104 0.25069 0.42309 0.25092 0.44514 0.25161 C 0.47135 0.24884 0.47725 0.25185 0.49514 0.24305 C 0.49653 0.23425 0.49826 0.2243 0.50486 0.21944 C 0.50781 0.21736 0.51458 0.21527 0.51458 0.21527 C 0.5151 0.21319 0.51614 0.20879 0.51614 0.20879 " pathEditMode="relative" ptsTypes="ffffffffffffffffffffA">
                                      <p:cBhvr>
                                        <p:cTn id="10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-0.00347 -0.07199 0.00885 -0.06805 -0.04913 -0.06134 C -0.07101 -0.05879 -0.06511 -0.06366 -0.075 -0.05116 " pathEditMode="relative" rAng="0" ptsTypes="ff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C 0.0066 -0.00602 0.01319 -0.01041 0.02101 -0.01296 C 0.04201 -0.03194 0.06684 -0.02037 0.09184 -0.01944 C 0.10642 -0.01759 0.12014 -0.01458 0.13385 -0.00879 C 0.1441 0.00047 0.13351 -0.00764 0.1533 -0.00231 C 0.1566 -0.00139 0.16285 0.00209 0.16285 0.00209 C 0.17292 0.01528 0.18958 0.03426 0.20139 0.04514 C 0.20816 0.0581 0.21892 0.06621 0.22726 0.07732 C 0.23316 0.08496 0.23403 0.08889 0.24201 0.09236 C 0.24757 0.10394 0.24167 0.09537 0.25156 0.10093 C 0.26076 0.10625 0.26892 0.11852 0.27882 0.12246 C 0.2842 0.12454 0.28976 0.125 0.29514 0.12685 C 0.31562 0.12547 0.33594 0.12431 0.35642 0.12246 C 0.37257 0.12107 0.36267 0.1213 0.37569 0.11597 C 0.38003 0.11435 0.38871 0.11181 0.38871 0.11181 C 0.39687 0.10417 0.40295 0.0956 0.41285 0.09236 C 0.41962 0.08033 0.42569 0.07871 0.43385 0.07084 C 0.44809 0.05718 0.42865 0.07084 0.44514 0.06019 C 0.4467 0.0581 0.44809 0.05533 0.45 0.05371 C 0.45139 0.05232 0.45382 0.05324 0.45469 0.05139 C 0.45608 0.04908 0.45556 0.0456 0.45625 0.04283 C 0.45712 0.04051 0.45868 0.03843 0.45972 0.03634 C 0.46024 0.03426 0.46059 0.03195 0.46128 0.03009 C 0.46198 0.02778 0.46371 0.02616 0.46458 0.02361 C 0.46736 0.01366 0.46736 0.00162 0.46944 -0.00879 C 0.47118 -0.03403 0.47274 -0.05879 0.47413 -0.08403 C 0.47517 -0.10347 0.47465 -0.11713 0.48212 -0.13333 C 0.48403 -0.1456 0.48507 -0.15717 0.49028 -0.16782 C 0.49184 -0.17592 0.49236 -0.18866 0.49514 -0.19583 C 0.50573 -0.22407 0.50243 -0.21227 0.51285 -0.22801 C 0.51615 -0.23287 0.51979 -0.2419 0.52413 -0.24537 C 0.52708 -0.24768 0.53038 -0.24815 0.53368 -0.24953 C 0.54097 -0.25694 0.54601 -0.26736 0.55469 -0.27106 C 0.56146 -0.27754 0.56615 -0.28148 0.57413 -0.28403 C 0.57517 -0.28611 0.57587 -0.28912 0.57743 -0.29051 C 0.57917 -0.29213 0.58177 -0.29143 0.58368 -0.29259 C 0.58802 -0.29514 0.59236 -0.29838 0.5967 -0.30116 C 0.59878 -0.30254 0.60156 -0.30324 0.60312 -0.30555 C 0.61094 -0.31597 0.60712 -0.31203 0.61441 -0.31828 C 0.62309 -0.34282 0.61094 -0.31458 0.62413 -0.32916 C 0.62639 -0.33194 0.62726 -0.33634 0.62899 -0.33981 C 0.63403 -0.35069 0.6408 -0.36782 0.65 -0.37222 C 0.65347 -0.38356 0.65573 -0.38773 0.66458 -0.39143 C 0.67621 -0.41203 0.66146 -0.38912 0.67743 -0.4044 C 0.6816 -0.40833 0.68246 -0.4162 0.68542 -0.42153 C 0.68681 -0.42407 0.68889 -0.42569 0.69028 -0.42801 C 0.69149 -0.43009 0.69253 -0.43241 0.69358 -0.43449 C 0.69306 -0.45602 0.69201 -0.49907 0.69201 -0.49907 " pathEditMode="relative" ptsTypes="fffffffffffffffffffffffffffffffffffffffffffffffA">
                                      <p:cBhvr>
                                        <p:cTn id="1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-0.01181 C -0.10173 -0.01112 -0.11024 -0.01088 -0.11857 -0.0095 C -0.11996 -0.0095 -0.12118 -0.00672 -0.12274 -0.00741 C -0.1283 -0.00788 -0.13403 -0.00996 -0.13941 -0.01181 C -0.14305 -0.01274 -0.15052 -0.01598 -0.15052 -0.01575 C -0.16632 -0.03241 -0.17205 -0.06297 -0.18559 -0.08288 C -0.18906 -0.11088 -0.18368 -0.07663 -0.19097 -0.10463 C -0.19184 -0.10811 -0.19166 -0.11204 -0.19236 -0.11551 C -0.1934 -0.12014 -0.19514 -0.12408 -0.19653 -0.12848 C -0.19913 -0.14607 -0.20503 -0.16042 -0.21059 -0.17616 C -0.21232 -0.18843 -0.21423 -0.20209 -0.21892 -0.21274 C -0.22222 -0.24098 -0.22621 -0.27385 -0.2092 -0.29051 C -0.2033 -0.30371 -0.18524 -0.31806 -0.17569 -0.32292 C -0.17031 -0.32917 -0.16614 -0.33149 -0.16024 -0.33565 C -0.15486 -0.34931 -0.16076 -0.3375 -0.1533 -0.34491 C -0.13715 -0.36088 -0.14844 -0.3551 -0.13663 -0.35996 C -0.13003 -0.37547 -0.13941 -0.3551 -0.12691 -0.37269 C -0.12465 -0.3757 -0.12344 -0.38033 -0.12118 -0.38357 C -0.1184 -0.38797 -0.11493 -0.39098 -0.11163 -0.39445 C -0.10764 -0.39885 -0.09913 -0.40718 -0.09913 -0.40695 C -0.09201 -0.42385 -0.10156 -0.40463 -0.09062 -0.41598 C -0.08177 -0.425 -0.08212 -0.43612 -0.07135 -0.4419 C -0.06493 -0.45625 -0.05868 -0.47176 -0.05173 -0.48496 C -0.04253 -0.52616 -0.04635 -0.4919 -0.04635 -0.57338 " pathEditMode="relative" rAng="0" ptsTypes="fffffffffffffffffffffff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Make up word combinations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1828784" cy="519749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mall</a:t>
            </a:r>
          </a:p>
          <a:p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ew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lean</a:t>
            </a:r>
          </a:p>
          <a:p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reen</a:t>
            </a:r>
          </a:p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hort</a:t>
            </a:r>
          </a:p>
          <a:p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ice</a:t>
            </a: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ink</a:t>
            </a:r>
          </a:p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irty</a:t>
            </a:r>
          </a:p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ed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2714620"/>
            <a:ext cx="1484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mittens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1500174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blouse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857232"/>
            <a:ext cx="1164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jacket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4429132"/>
            <a:ext cx="775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cap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3857628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skirt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5429264"/>
            <a:ext cx="1062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dress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4929198"/>
            <a:ext cx="154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raincoat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3286124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T-shirt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207167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shoes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5 0.0074 C -0.08664 0.02523 -0.12344 0.02986 -0.15851 0.03333 C -0.19757 0.05 -0.23368 0.02106 -0.26667 -0.00116 C -0.27587 -0.00741 -0.28368 -0.01574 -0.29236 -0.02269 C -0.29757 -0.02686 -0.30851 -0.03334 -0.30851 -0.03311 C -0.31545 -0.05139 -0.30712 -0.0338 -0.31823 -0.0463 C -0.3198 -0.04792 -0.32014 -0.05093 -0.32153 -0.05278 C -0.3257 -0.05834 -0.33177 -0.06227 -0.33594 -0.06783 C -0.34271 -0.07686 -0.3474 -0.08866 -0.35539 -0.09584 C -0.36042 -0.10926 -0.36667 -0.12385 -0.37466 -0.13449 C -0.37813 -0.14769 -0.38125 -0.16042 -0.38594 -0.17315 C -0.38768 -0.18426 -0.38941 -0.19399 -0.3941 -0.20324 C -0.39705 -0.21899 -0.40018 -0.23287 -0.40695 -0.2463 C -0.41077 -0.26112 -0.41615 -0.27338 -0.42795 -0.27848 C -0.43316 -0.28334 -0.43889 -0.28658 -0.4441 -0.29144 C -0.45973 -0.29074 -0.47639 -0.29537 -0.4908 -0.28704 C -0.50278 -0.2801 -0.50417 -0.26551 -0.5198 -0.26551 " pathEditMode="relative" rAng="0" ptsTypes="ffffffffffffffffA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0231 C -0.06823 0.00278 -0.04757 -0.00347 -0.07361 0.00185 C -0.07951 0.00301 -0.08559 0.00648 -0.09149 0.00834 C -0.10139 0.01505 -0.11111 0.0206 -0.12205 0.02338 C -0.12535 0.02547 -0.1283 0.02871 -0.13177 0.02986 C -0.13854 0.03218 -0.15278 0.03426 -0.15278 0.03449 C -0.17535 0.04607 -0.1967 0.06227 -0.21562 0.08148 C -0.22049 0.08658 -0.23819 0.09329 -0.23976 0.09445 C -0.24861 0.10139 -0.26146 0.11019 -0.27205 0.11158 C -0.29705 0.11459 -0.36076 0.11551 -0.37205 0.11597 C -0.40746 0.11528 -0.44306 0.11505 -0.47847 0.11366 C -0.49219 0.1132 -0.50451 0.09468 -0.51562 0.08588 C -0.51806 0.0757 -0.51649 0.07709 -0.5092 0.07709 " pathEditMode="relative" rAng="0" ptsTypes="ffffffffffff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0857 C -0.09357 -0.00278 -0.07916 -2.59259E-6 -0.14948 0.00648 C -0.15694 0.00718 -0.17673 0.01713 -0.18663 0.01922 C -0.19739 0.0294 -0.21076 0.03542 -0.22361 0.03866 C -0.22969 0.0426 -0.23507 0.04838 -0.24132 0.05162 C -0.24392 0.05301 -0.24687 0.05255 -0.24948 0.05371 C -0.26024 0.0581 -0.26597 0.06204 -0.27691 0.06435 C -0.29097 0.0757 -0.30069 0.07917 -0.31719 0.08172 C -0.3401 0.08912 -0.36475 0.08843 -0.38819 0.09028 C -0.41719 0.08889 -0.44635 0.08843 -0.47534 0.08588 C -0.48993 0.08449 -0.50538 0.07662 -0.52048 0.07523 C -0.52361 0.07454 -0.52691 0.07454 -0.53003 0.07315 C -0.5408 0.06829 -0.53142 0.06875 -0.53663 0.06875 " pathEditMode="relative" rAng="0" ptsTypes="ffffffffffff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0533 C -0.03386 -0.00602 -0.04688 -0.00556 -0.05972 -0.00764 C -0.06424 -0.00834 -0.06823 -0.01204 -0.07257 -0.01412 C -0.08316 -0.01899 -0.09497 -0.02246 -0.10486 -0.02917 C -0.12604 -0.04329 -0.14375 -0.06551 -0.16771 -0.06991 C -0.17379 -0.08195 -0.18368 -0.08079 -0.19358 -0.08496 C -0.2007 -0.09144 -0.20868 -0.09237 -0.21615 -0.09792 C -0.23507 -0.11204 -0.2092 -0.09746 -0.23056 -0.10857 C -0.23767 -0.11783 -0.24358 -0.12408 -0.25 -0.13449 C -0.25174 -0.14422 -0.25556 -0.14977 -0.25972 -0.15811 C -0.26181 -0.16667 -0.26181 -0.1713 -0.26615 -0.17755 C -0.26927 -0.18195 -0.27344 -0.18519 -0.27587 -0.19028 C -0.27969 -0.19815 -0.28195 -0.2044 -0.28872 -0.20764 C -0.29445 -0.21528 -0.2974 -0.22199 -0.30486 -0.22686 C -0.31215 -0.23658 -0.31754 -0.2463 -0.32743 -0.25047 C -0.32917 -0.25787 -0.33698 -0.26945 -0.34358 -0.26991 C -0.37743 -0.27199 -0.41129 -0.27292 -0.44514 -0.27431 C -0.45642 -0.27616 -0.4684 -0.27547 -0.47899 -0.28079 C -0.49028 -0.28658 -0.47622 -0.28519 -0.49184 -0.28704 C -0.52031 -0.29051 -0.51927 -0.27709 -0.51927 -0.29352 " pathEditMode="relative" rAng="0" ptsTypes="fffffffffffffffffff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1389 C -0.07205 0.00695 -0.09045 0.00023 -0.10903 -0.00324 C -0.11858 -0.00972 -0.12743 -0.01551 -0.13802 -0.01828 C -0.14826 -0.02639 -0.15521 -0.03125 -0.16719 -0.03333 C -0.19774 -0.06412 -0.24479 -0.06041 -0.28004 -0.06365 C -0.29913 -0.06898 -0.31736 -0.07778 -0.33646 -0.08287 C -0.34445 -0.09004 -0.3533 -0.09028 -0.36233 -0.09375 C -0.37396 -0.09815 -0.38455 -0.10278 -0.39618 -0.10648 C -0.40972 -0.11574 -0.42639 -0.11828 -0.44132 -0.12153 C -0.44879 -0.13148 -0.45729 -0.13287 -0.46719 -0.13657 C -0.4908 -0.13379 -0.51441 -0.13194 -0.53802 -0.13032 C -0.54306 -0.12037 -0.53941 -0.12384 -0.55104 -0.12384 " pathEditMode="relative" rAng="0" ptsTypes="fffffffffff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6 -0.00185 C -0.06233 0.00463 -0.08038 0.00162 -0.10035 -0.00185 C -0.11649 -0.01065 -0.12726 -0.01111 -0.14566 -0.01273 C -0.17396 -0.01945 -0.18941 -0.02732 -0.21493 -0.04051 C -0.22413 -0.05625 -0.23125 -0.06806 -0.23906 -0.08588 C -0.24149 -0.09144 -0.24358 -0.09722 -0.24566 -0.10301 C -0.2467 -0.10579 -0.24878 -0.11157 -0.24878 -0.11134 C -0.25 -0.13056 -0.25052 -0.14537 -0.25851 -0.16111 C -0.2618 -0.17477 -0.26892 -0.18218 -0.27465 -0.19329 C -0.27847 -0.20926 -0.28542 -0.21829 -0.29722 -0.22338 C -0.3026 -0.22824 -0.30712 -0.23357 -0.31337 -0.23634 C -0.325 -0.25185 -0.33125 -0.24931 -0.34878 -0.25556 C -0.35538 -0.25787 -0.36163 -0.26181 -0.36823 -0.26435 C -0.37465 -0.2669 -0.38108 -0.26852 -0.3875 -0.2706 C -0.39028 -0.27153 -0.39305 -0.27199 -0.39566 -0.27292 C -0.39896 -0.27407 -0.40521 -0.27708 -0.40521 -0.27685 C -0.42205 -0.2757 -0.43316 -0.27361 -0.44878 -0.26852 C -0.46753 -0.26921 -0.48646 -0.26875 -0.50521 -0.2706 C -0.50868 -0.27083 -0.51493 -0.275 -0.51493 -0.27477 C -0.52239 -0.28171 -0.52691 -0.28148 -0.53594 -0.28148 " pathEditMode="relative" rAng="0" ptsTypes="fffffffffffffffffffA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213 C -0.10816 0.00787 -0.12587 -0.00764 -0.14392 -0.01944 C -0.15087 -0.02407 -0.1526 -0.03333 -0.16007 -0.0368 C -0.17014 -0.05463 -0.15833 -0.03796 -0.17448 -0.04745 C -0.17656 -0.04861 -0.17743 -0.05231 -0.17934 -0.05393 C -0.18073 -0.05509 -0.18264 -0.05532 -0.1842 -0.05602 C -0.18767 -0.07037 -0.1974 -0.06828 -0.20677 -0.07106 C -0.22465 -0.07639 -0.2434 -0.08518 -0.26163 -0.08842 C -0.28507 -0.09259 -0.30816 -0.09236 -0.33108 -0.10115 C -0.34826 -0.10764 -0.36302 -0.11018 -0.38108 -0.11412 C -0.38594 -0.11504 -0.39062 -0.11713 -0.39549 -0.11852 C -0.40087 -0.1199 -0.41163 -0.12268 -0.41163 -0.12245 C -0.43368 -0.13495 -0.45747 -0.14051 -0.48108 -0.14421 C -0.53351 -0.14143 -0.50747 -0.14583 -0.53108 -0.13565 C -0.53785 -0.12176 -0.53472 -0.12639 -0.53906 -0.1206 " pathEditMode="relative" rAng="0" ptsTypes="ffffffffffffff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0.02292 C -0.07848 0.01088 -0.09219 0.00347 -0.10677 -0.0007 C -0.11493 0.00069 -0.12327 7.40741E-7 -0.13108 0.00347 C -0.14844 0.01134 -0.15625 0.03055 -0.16962 0.04213 C -0.17344 0.04537 -0.1783 0.04653 -0.18264 0.04861 C -0.18941 0.05787 -0.19618 0.06018 -0.20365 0.06805 C -0.20921 0.07407 -0.21389 0.08171 -0.21962 0.0875 C -0.22934 0.09699 -0.24254 0.10787 -0.25365 0.11528 C -0.25955 0.12731 -0.27379 0.13264 -0.28264 0.1412 C -0.31997 0.17778 -0.28351 0.14861 -0.3132 0.1669 C -0.32014 0.17106 -0.32327 0.17731 -0.33108 0.17986 C -0.34202 0.19097 -0.35764 0.19444 -0.37136 0.19699 C -0.37344 0.19838 -0.37552 0.20069 -0.37778 0.20139 C -0.38473 0.2037 -0.39879 0.20579 -0.39879 0.20602 C -0.42639 0.20324 -0.43976 0.2044 -0.4632 0.19699 C -0.46997 0.19491 -0.47743 0.1912 -0.48421 0.18843 C -0.4875 0.18704 -0.49393 0.18426 -0.49393 0.18449 C -0.50139 0.18565 -0.50903 0.18727 -0.5165 0.18843 C -0.5224 0.18935 -0.52882 0.18727 -0.53421 0.19074 C -0.53664 0.19236 -0.53351 0.19954 -0.53577 0.20139 C -0.53889 0.20393 -0.54323 0.20139 -0.54705 0.20139 " pathEditMode="relative" rAng="0" ptsTypes="ffffffffffffffffffff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0.02037 C -0.07482 0.00833 -0.10173 0.01203 -0.12899 0.01597 C -0.13542 0.02037 -0.14132 0.02222 -0.14826 0.02476 C -0.15955 0.03402 -0.17118 0.04259 -0.18368 0.04838 C -0.19184 0.05926 -0.18594 0.06064 -0.1967 0.06759 C -0.20069 0.07824 -0.20469 0.08402 -0.20955 0.09351 C -0.21094 0.10138 -0.21059 0.10972 -0.21285 0.11713 C -0.21423 0.12199 -0.21719 0.12569 -0.21927 0.13009 C -0.22344 0.13842 -0.22465 0.14884 -0.22726 0.1581 C -0.23385 0.18125 -0.23385 0.20787 -0.24028 0.23125 C -0.24323 0.24236 -0.24757 0.2493 -0.25156 0.25902 C -0.25417 0.26527 -0.25555 0.27222 -0.25798 0.27847 C -0.2618 0.29953 -0.25625 0.27384 -0.26441 0.2956 C -0.2684 0.30625 -0.26684 0.3118 -0.27413 0.32152 C -0.27604 0.33217 -0.28055 0.33634 -0.28542 0.34513 C -0.2908 0.36736 -0.30191 0.38402 -0.31753 0.39467 C -0.32673 0.41203 -0.3408 0.41666 -0.35469 0.42476 C -0.3717 0.43472 -0.38576 0.44143 -0.40469 0.44398 C -0.43489 0.45486 -0.46701 0.45555 -0.49826 0.45902 C -0.51493 0.45763 -0.54826 0.45486 -0.54826 0.45509 " pathEditMode="relative" rAng="0" ptsTypes="fffffffffffffffffffA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</TotalTime>
  <Words>80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CLOTHES</vt:lpstr>
      <vt:lpstr>Winter clothes</vt:lpstr>
      <vt:lpstr>Autumn and Spring clothes</vt:lpstr>
      <vt:lpstr>Слайд 4</vt:lpstr>
      <vt:lpstr>Слайд 5</vt:lpstr>
      <vt:lpstr>Summer clothes</vt:lpstr>
      <vt:lpstr>Слайд 7</vt:lpstr>
      <vt:lpstr>Match pictures and words</vt:lpstr>
      <vt:lpstr>Make up word combinations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Чвоканов В.С.</dc:creator>
  <cp:lastModifiedBy>Чвоканов В.С.</cp:lastModifiedBy>
  <cp:revision>40</cp:revision>
  <dcterms:created xsi:type="dcterms:W3CDTF">2012-04-04T07:09:23Z</dcterms:created>
  <dcterms:modified xsi:type="dcterms:W3CDTF">2012-04-04T09:30:48Z</dcterms:modified>
</cp:coreProperties>
</file>