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F4D26D-14D0-4C8C-A3FC-B82CE30130AB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DE2ECC-580C-487B-B24F-FCBB344697E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Русская народная сказка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364622"/>
          </a:xfrm>
        </p:spPr>
        <p:txBody>
          <a:bodyPr>
            <a:normAutofit fontScale="92500" lnSpcReduction="20000"/>
          </a:bodyPr>
          <a:lstStyle/>
          <a:p>
            <a:r>
              <a:rPr lang="ru-RU" sz="8000" b="1" dirty="0" smtClean="0"/>
              <a:t>КОЛОБОК</a:t>
            </a:r>
          </a:p>
          <a:p>
            <a:r>
              <a:rPr lang="ru-RU" sz="2000" b="1" i="1" dirty="0" smtClean="0"/>
              <a:t> 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4786322"/>
            <a:ext cx="2122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Составила: учитель</a:t>
            </a:r>
          </a:p>
          <a:p>
            <a:r>
              <a:rPr lang="ru-RU" dirty="0"/>
              <a:t>н</a:t>
            </a:r>
            <a:r>
              <a:rPr lang="ru-RU" dirty="0" smtClean="0"/>
              <a:t>ачальных классов</a:t>
            </a:r>
          </a:p>
          <a:p>
            <a:r>
              <a:rPr lang="ru-RU" dirty="0" smtClean="0"/>
              <a:t>Колесникова С.А.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sz="3100" dirty="0" smtClean="0"/>
              <a:t>Жил-был </a:t>
            </a:r>
            <a:r>
              <a:rPr lang="ru-RU" sz="3100" dirty="0"/>
              <a:t>старик со старухой. Вот </a:t>
            </a:r>
            <a:r>
              <a:rPr lang="ru-RU" sz="3100" dirty="0" smtClean="0"/>
              <a:t>            просит </a:t>
            </a:r>
            <a:r>
              <a:rPr lang="ru-RU" sz="3100" dirty="0"/>
              <a:t>старик: "Испеки мне, старая, </a:t>
            </a:r>
            <a:r>
              <a:rPr lang="ru-RU" sz="3100" dirty="0" smtClean="0"/>
              <a:t>  колобок</a:t>
            </a:r>
            <a:r>
              <a:rPr lang="ru-RU" sz="3100" dirty="0"/>
              <a:t>". -"Да из чего испечь то? </a:t>
            </a:r>
            <a:r>
              <a:rPr lang="ru-RU" sz="3100" dirty="0" smtClean="0"/>
              <a:t>   Муки </a:t>
            </a:r>
            <a:r>
              <a:rPr lang="ru-RU" sz="3100" dirty="0"/>
              <a:t>нет". - "Эх, старуха, по амбару помети, по сусекам поскреби - вот и наберётся</a:t>
            </a:r>
            <a:r>
              <a:rPr lang="ru-RU" dirty="0"/>
              <a:t>".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3"/>
            <a:ext cx="7543824" cy="1214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endParaRPr lang="ru-RU" sz="2400" dirty="0"/>
          </a:p>
        </p:txBody>
      </p:sp>
      <p:pic>
        <p:nvPicPr>
          <p:cNvPr id="4" name="Рисунок 3" descr="Испеки мне, баба, колобок!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18149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200" dirty="0"/>
              <a:t>Старуха так и сделала: намела, наскребла горсти две муки, замесила тесто на сметане, скатала колобок, изжарила его в масле и положила на окно простынуть.</a:t>
            </a:r>
            <a:br>
              <a:rPr lang="ru-RU" sz="2200" dirty="0"/>
            </a:br>
            <a:r>
              <a:rPr lang="ru-RU" sz="2200" dirty="0"/>
              <a:t> Надоело колобку лежать: он и покатился с окна на завалинку, с завалинки на траву, с травки на дорожку и покатился по дорожке.</a:t>
            </a:r>
            <a:br>
              <a:rPr lang="ru-RU" sz="2200" dirty="0"/>
            </a:br>
            <a:endParaRPr lang="ru-RU" sz="2200" dirty="0"/>
          </a:p>
        </p:txBody>
      </p:sp>
      <p:pic>
        <p:nvPicPr>
          <p:cNvPr id="4" name="cc-m-textwithimage-image-5681470481" descr="Положила баба колобка на окошко остынут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71802" y="1928803"/>
            <a:ext cx="385765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dirty="0"/>
              <a:t>Катится колобок по дорожке, а навстречу ему заяц: "Колобок, колобок! Я тебя съем". - "Нет, не ешь меня, косой, а лучше послушай, какую я тебе песенку спою". Заяц уши поднял, а колобок запел: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c-m-textwithimage-image-5681524981" descr="Заяц: &quot;Колобок, я тебя съем!&quot;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928802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43570" y="2285992"/>
            <a:ext cx="27860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"Я колобок, колобок!</a:t>
            </a:r>
          </a:p>
          <a:p>
            <a:r>
              <a:rPr lang="ru-RU" sz="2000" dirty="0"/>
              <a:t>  По амбару метён,</a:t>
            </a:r>
          </a:p>
          <a:p>
            <a:r>
              <a:rPr lang="ru-RU" sz="2000" dirty="0"/>
              <a:t>  По сусекам </a:t>
            </a:r>
            <a:r>
              <a:rPr lang="ru-RU" sz="2000" dirty="0" err="1"/>
              <a:t>скребён</a:t>
            </a:r>
            <a:r>
              <a:rPr lang="ru-RU" sz="2000" dirty="0"/>
              <a:t>,</a:t>
            </a:r>
          </a:p>
          <a:p>
            <a:r>
              <a:rPr lang="ru-RU" sz="2000" dirty="0"/>
              <a:t>  На сметане мешан,</a:t>
            </a:r>
          </a:p>
          <a:p>
            <a:r>
              <a:rPr lang="ru-RU" sz="2000" dirty="0"/>
              <a:t>  В печку сажён,</a:t>
            </a:r>
          </a:p>
          <a:p>
            <a:r>
              <a:rPr lang="ru-RU" sz="2000" dirty="0"/>
              <a:t>  На окошке стужён,</a:t>
            </a:r>
          </a:p>
          <a:p>
            <a:r>
              <a:rPr lang="ru-RU" sz="2000" dirty="0"/>
              <a:t>  Я от дедушки ушёл,</a:t>
            </a:r>
          </a:p>
          <a:p>
            <a:r>
              <a:rPr lang="ru-RU" sz="2000" dirty="0"/>
              <a:t>  Я от бабушки ушёл:</a:t>
            </a:r>
          </a:p>
          <a:p>
            <a:r>
              <a:rPr lang="ru-RU" sz="2000" dirty="0"/>
              <a:t>  От тебя, зайца, </a:t>
            </a:r>
            <a:endParaRPr lang="ru-RU" sz="2000" dirty="0" smtClean="0"/>
          </a:p>
          <a:p>
            <a:r>
              <a:rPr lang="ru-RU" sz="2000" dirty="0" smtClean="0"/>
              <a:t>             не  хитро </a:t>
            </a:r>
            <a:r>
              <a:rPr lang="ru-RU" sz="2000" dirty="0"/>
              <a:t> уйти".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8662" y="6000768"/>
            <a:ext cx="671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И покатился Колобок дальше, только его Заяц и видел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 Катится колобок по тропинке в лесу, а навстречу ему серый волк: "Колобок, колобок! Я тебя съем". - "Не ешь меня, серый волк, я тебе песенку спою". И колобок запел: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c-m-textwithimage-image-5681621881" descr="Серый волк: &quot;Колобок, я тебя съем!&quot;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428736"/>
            <a:ext cx="385765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000760" y="1997839"/>
            <a:ext cx="24288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"Я колобок, колобок!</a:t>
            </a:r>
          </a:p>
          <a:p>
            <a:r>
              <a:rPr lang="ru-RU" dirty="0" smtClean="0"/>
              <a:t>  По амбару метён,</a:t>
            </a:r>
          </a:p>
          <a:p>
            <a:r>
              <a:rPr lang="ru-RU" dirty="0" smtClean="0"/>
              <a:t>  По сусекам </a:t>
            </a:r>
            <a:r>
              <a:rPr lang="ru-RU" dirty="0" err="1" smtClean="0"/>
              <a:t>скребён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 На сметане мешан,</a:t>
            </a:r>
          </a:p>
          <a:p>
            <a:r>
              <a:rPr lang="ru-RU" dirty="0" smtClean="0"/>
              <a:t>  В печку сажён,</a:t>
            </a:r>
          </a:p>
          <a:p>
            <a:r>
              <a:rPr lang="ru-RU" dirty="0" smtClean="0"/>
              <a:t>  На окошке стужён,</a:t>
            </a:r>
          </a:p>
          <a:p>
            <a:r>
              <a:rPr lang="ru-RU" dirty="0" smtClean="0"/>
              <a:t>  Я от дедушки ушёл,</a:t>
            </a:r>
          </a:p>
          <a:p>
            <a:r>
              <a:rPr lang="ru-RU" dirty="0" smtClean="0"/>
              <a:t>  Я от бабушки ушёл,</a:t>
            </a:r>
          </a:p>
          <a:p>
            <a:r>
              <a:rPr lang="ru-RU" dirty="0" smtClean="0"/>
              <a:t>Я от зайца ушёл:</a:t>
            </a:r>
            <a:endParaRPr lang="ru-RU" dirty="0" smtClean="0"/>
          </a:p>
          <a:p>
            <a:r>
              <a:rPr lang="ru-RU" dirty="0" smtClean="0"/>
              <a:t>  От тебя, </a:t>
            </a:r>
            <a:r>
              <a:rPr lang="ru-RU" dirty="0" smtClean="0"/>
              <a:t>волка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           не хитро  уйти".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6143644"/>
            <a:ext cx="5427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окатился Колобок дальше: только его Волк и видел.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sz="2700" dirty="0"/>
              <a:t>Катится колобок по лесу, а навстречу ему медведь идёт. Хворост ломает, кусты к земле гнёт: "Колобок, колобок! Я тебя съем". - "Ну, где тебе, косолапому, съесть меня. Послушай лучше мою песенку". Колобок запел, а Миша и уши развесил: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c-m-textwithimage-image-5681663581" descr="Ну, где тебе, косолапому, съесть мен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29619"/>
            <a:ext cx="3643338" cy="404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857884" y="1997838"/>
            <a:ext cx="27146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"Я колобок, колобок!</a:t>
            </a:r>
          </a:p>
          <a:p>
            <a:r>
              <a:rPr lang="ru-RU" dirty="0" smtClean="0"/>
              <a:t>  По амбару метён,</a:t>
            </a:r>
          </a:p>
          <a:p>
            <a:r>
              <a:rPr lang="ru-RU" dirty="0" smtClean="0"/>
              <a:t>  По сусекам </a:t>
            </a:r>
            <a:r>
              <a:rPr lang="ru-RU" dirty="0" err="1" smtClean="0"/>
              <a:t>скребён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 На сметане мешан,</a:t>
            </a:r>
          </a:p>
          <a:p>
            <a:r>
              <a:rPr lang="ru-RU" dirty="0" smtClean="0"/>
              <a:t>  В печку сажён,</a:t>
            </a:r>
          </a:p>
          <a:p>
            <a:r>
              <a:rPr lang="ru-RU" dirty="0" smtClean="0"/>
              <a:t>  На окошке стужён,</a:t>
            </a:r>
          </a:p>
          <a:p>
            <a:r>
              <a:rPr lang="ru-RU" dirty="0" smtClean="0"/>
              <a:t>  Я от дедушки ушёл,</a:t>
            </a:r>
          </a:p>
          <a:p>
            <a:r>
              <a:rPr lang="ru-RU" dirty="0" smtClean="0"/>
              <a:t>  Я от бабушки ушёл,</a:t>
            </a:r>
          </a:p>
          <a:p>
            <a:r>
              <a:rPr lang="ru-RU" dirty="0" smtClean="0"/>
              <a:t>Я от зайца ушёл,</a:t>
            </a:r>
          </a:p>
          <a:p>
            <a:r>
              <a:rPr lang="ru-RU" dirty="0" smtClean="0"/>
              <a:t>Я от волка ушёл:</a:t>
            </a:r>
          </a:p>
          <a:p>
            <a:r>
              <a:rPr lang="ru-RU" dirty="0" smtClean="0"/>
              <a:t>  От тебя, </a:t>
            </a:r>
            <a:r>
              <a:rPr lang="ru-RU" dirty="0" smtClean="0"/>
              <a:t>медведь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           </a:t>
            </a:r>
            <a:r>
              <a:rPr lang="ru-RU" dirty="0" smtClean="0"/>
              <a:t>полгоря</a:t>
            </a:r>
            <a:r>
              <a:rPr lang="ru-RU" dirty="0" smtClean="0"/>
              <a:t>  уйти".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6215082"/>
            <a:ext cx="615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 покатился Колобок: медведь  только ему вслед посмотрел.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> Катится колобок, а навстречу ему лиса: "Здравствуй, колобок. Какой ты </a:t>
            </a:r>
            <a:r>
              <a:rPr lang="ru-RU" sz="2700" dirty="0" err="1"/>
              <a:t>пригоженький</a:t>
            </a:r>
            <a:r>
              <a:rPr lang="ru-RU" sz="2700" dirty="0"/>
              <a:t>, румяненький". Колобок рад, что его похвалили, и запел свою песенку, а лиса слушает да всё ближе подкрадывается: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cc-m-textwithimage-image-5681844481" descr="Здравствуй, колобок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643050"/>
            <a:ext cx="371477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643570" y="1997839"/>
            <a:ext cx="27146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"Я колобок, колобок!</a:t>
            </a:r>
          </a:p>
          <a:p>
            <a:r>
              <a:rPr lang="ru-RU" dirty="0" smtClean="0"/>
              <a:t>  По амбару метён,</a:t>
            </a:r>
          </a:p>
          <a:p>
            <a:r>
              <a:rPr lang="ru-RU" dirty="0" smtClean="0"/>
              <a:t>  По сусекам </a:t>
            </a:r>
            <a:r>
              <a:rPr lang="ru-RU" dirty="0" err="1" smtClean="0"/>
              <a:t>скребён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 На сметане мешан,</a:t>
            </a:r>
          </a:p>
          <a:p>
            <a:r>
              <a:rPr lang="ru-RU" dirty="0" smtClean="0"/>
              <a:t>  В печку сажён,</a:t>
            </a:r>
          </a:p>
          <a:p>
            <a:r>
              <a:rPr lang="ru-RU" dirty="0" smtClean="0"/>
              <a:t>  На окошке стужён,</a:t>
            </a:r>
          </a:p>
          <a:p>
            <a:r>
              <a:rPr lang="ru-RU" dirty="0" smtClean="0"/>
              <a:t>  Я от дедушки ушёл,</a:t>
            </a:r>
          </a:p>
          <a:p>
            <a:r>
              <a:rPr lang="ru-RU" dirty="0" smtClean="0"/>
              <a:t>  Я от бабушки ушёл:</a:t>
            </a:r>
          </a:p>
          <a:p>
            <a:r>
              <a:rPr lang="ru-RU" dirty="0" smtClean="0"/>
              <a:t>Я от зайца ушёл,</a:t>
            </a:r>
          </a:p>
          <a:p>
            <a:r>
              <a:rPr lang="ru-RU" dirty="0" smtClean="0"/>
              <a:t>Я от волка ушёл,</a:t>
            </a:r>
          </a:p>
          <a:p>
            <a:r>
              <a:rPr lang="ru-RU" dirty="0" smtClean="0"/>
              <a:t>От </a:t>
            </a:r>
            <a:r>
              <a:rPr lang="ru-RU" dirty="0"/>
              <a:t>м</a:t>
            </a:r>
            <a:r>
              <a:rPr lang="ru-RU" dirty="0" smtClean="0"/>
              <a:t>едведя ушёл:</a:t>
            </a:r>
            <a:endParaRPr lang="ru-RU" dirty="0" smtClean="0"/>
          </a:p>
          <a:p>
            <a:r>
              <a:rPr lang="ru-RU" dirty="0" smtClean="0"/>
              <a:t>  От тебя , лиса , </a:t>
            </a:r>
          </a:p>
          <a:p>
            <a:r>
              <a:rPr lang="ru-RU" dirty="0" smtClean="0"/>
              <a:t>             </a:t>
            </a:r>
            <a:r>
              <a:rPr lang="ru-RU" dirty="0" smtClean="0"/>
              <a:t>подавно</a:t>
            </a:r>
            <a:r>
              <a:rPr lang="ru-RU" dirty="0" smtClean="0"/>
              <a:t>  уйду".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2700" dirty="0" smtClean="0"/>
              <a:t>«Какая славная </a:t>
            </a:r>
            <a:r>
              <a:rPr lang="ru-RU" sz="2700" dirty="0"/>
              <a:t>песенка! - сказала лиса. - Да то беда, голубчик, что я стара стала - плохо слышу.</a:t>
            </a:r>
            <a:br>
              <a:rPr lang="ru-RU" sz="2700" dirty="0"/>
            </a:br>
            <a:r>
              <a:rPr lang="ru-RU" sz="2700" dirty="0"/>
              <a:t>Сядь ко мне на мордочку, да пропой ещё разочек".</a:t>
            </a:r>
            <a:br>
              <a:rPr lang="ru-RU" sz="2700" dirty="0"/>
            </a:br>
            <a:r>
              <a:rPr lang="ru-RU" sz="2700" dirty="0"/>
              <a:t> Колобок обрадовался, что его песенку похвалили; прыгнул лисе на мордочку да и запел: "Я колобок, колобок!.." </a:t>
            </a:r>
            <a:r>
              <a:rPr lang="ru-RU" sz="2400" dirty="0" smtClean="0"/>
              <a:t>«Спасибо, колобок! Славная песенка, еще бы послушала! Сядь-ка на мой язычок да пропой в последний разок», — сказала лиса и высунула свой язык; колобок прыг ей на язык, а лиса — </a:t>
            </a:r>
            <a:r>
              <a:rPr lang="ru-RU" sz="2400" dirty="0" smtClean="0"/>
              <a:t> </a:t>
            </a:r>
            <a:r>
              <a:rPr lang="ru-RU" sz="2400" dirty="0" err="1" smtClean="0"/>
              <a:t>ам</a:t>
            </a:r>
            <a:r>
              <a:rPr lang="ru-RU" sz="2400" dirty="0" smtClean="0"/>
              <a:t> </a:t>
            </a:r>
            <a:r>
              <a:rPr lang="ru-RU" sz="2400" dirty="0" smtClean="0"/>
              <a:t>его! И съела…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cc-m-textwithimage-image-5681845681" descr="А лиса колобок - гам! - и съел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286116" y="3143248"/>
            <a:ext cx="33226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Тут и сказочке конец.</a:t>
            </a:r>
            <a:br>
              <a:rPr lang="ru-RU" sz="6000" dirty="0" smtClean="0"/>
            </a:br>
            <a:r>
              <a:rPr lang="ru-RU" sz="6000" dirty="0" smtClean="0"/>
              <a:t>А кто слушал – </a:t>
            </a:r>
            <a:br>
              <a:rPr lang="ru-RU" sz="6000" dirty="0" smtClean="0"/>
            </a:br>
            <a:r>
              <a:rPr lang="ru-RU" sz="6000" dirty="0" smtClean="0"/>
              <a:t>                    МОЛОДЕЦ!</a:t>
            </a:r>
            <a:endParaRPr lang="ru-RU" sz="6000" dirty="0"/>
          </a:p>
        </p:txBody>
      </p:sp>
      <p:pic>
        <p:nvPicPr>
          <p:cNvPr id="4" name="Содержимое 3" descr="http://im3-tub-ru.yandex.net/i?id=a57d2c1210afcbe06cf7964c91247059-101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643314"/>
            <a:ext cx="22860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445</TotalTime>
  <Words>103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Русская народная сказка</vt:lpstr>
      <vt:lpstr>       Жил-был старик со старухой. Вот             просит старик: "Испеки мне, старая,   колобок". -"Да из чего испечь то?    Муки нет". - "Эх, старуха, по амбару помети, по сусекам поскреби - вот и наберётся".  </vt:lpstr>
      <vt:lpstr> Старуха так и сделала: намела, наскребла горсти две муки, замесила тесто на сметане, скатала колобок, изжарила его в масле и положила на окно простынуть.  Надоело колобку лежать: он и покатился с окна на завалинку, с завалинки на траву, с травки на дорожку и покатился по дорожке. </vt:lpstr>
      <vt:lpstr> Катится колобок по дорожке, а навстречу ему заяц: "Колобок, колобок! Я тебя съем". - "Нет, не ешь меня, косой, а лучше послушай, какую я тебе песенку спою". Заяц уши поднял, а колобок запел: </vt:lpstr>
      <vt:lpstr> Катится колобок по тропинке в лесу, а навстречу ему серый волк: "Колобок, колобок! Я тебя съем". - "Не ешь меня, серый волк, я тебе песенку спою". И колобок запел: </vt:lpstr>
      <vt:lpstr>  Катится колобок по лесу, а навстречу ему медведь идёт. Хворост ломает, кусты к земле гнёт: "Колобок, колобок! Я тебя съем". - "Ну, где тебе, косолапому, съесть меня. Послушай лучше мою песенку". Колобок запел, а Миша и уши развесил: </vt:lpstr>
      <vt:lpstr>  Катится колобок, а навстречу ему лиса: "Здравствуй, колобок. Какой ты пригоженький, румяненький". Колобок рад, что его похвалили, и запел свою песенку, а лиса слушает да всё ближе подкрадывается: </vt:lpstr>
      <vt:lpstr>         «Какая славная песенка! - сказала лиса. - Да то беда, голубчик, что я стара стала - плохо слышу. Сядь ко мне на мордочку, да пропой ещё разочек".  Колобок обрадовался, что его песенку похвалили; прыгнул лисе на мордочку да и запел: "Я колобок, колобок!.." «Спасибо, колобок! Славная песенка, еще бы послушала! Сядь-ка на мой язычок да пропой в последний разок», — сказала лиса и высунула свой язык; колобок прыг ей на язык, а лиса —  ам его! И съела…      </vt:lpstr>
      <vt:lpstr>    Тут и сказочке конец. А кто слушал –                      МОЛОДЕЦ!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сказка</dc:title>
  <dc:creator>IRBIS</dc:creator>
  <cp:lastModifiedBy>IRBIS</cp:lastModifiedBy>
  <cp:revision>7</cp:revision>
  <dcterms:created xsi:type="dcterms:W3CDTF">2014-09-28T00:20:55Z</dcterms:created>
  <dcterms:modified xsi:type="dcterms:W3CDTF">2014-09-28T07:46:32Z</dcterms:modified>
</cp:coreProperties>
</file>