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9BC557F-C7B8-41CA-AE05-35132542A940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3F6DC26-32A8-4017-AF7E-DA980A85FA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Звуки б, б*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Подготовила </a:t>
            </a:r>
          </a:p>
          <a:p>
            <a:r>
              <a:rPr lang="ru-RU" dirty="0"/>
              <a:t>Учитель начальных классов</a:t>
            </a:r>
          </a:p>
          <a:p>
            <a:r>
              <a:rPr lang="ru-RU" dirty="0" err="1"/>
              <a:t>Кочетова</a:t>
            </a:r>
            <a:r>
              <a:rPr lang="ru-RU" dirty="0"/>
              <a:t> Елена Юрьевна</a:t>
            </a:r>
          </a:p>
          <a:p>
            <a:r>
              <a:rPr lang="ru-RU" dirty="0"/>
              <a:t>Г. Воронеж</a:t>
            </a:r>
          </a:p>
          <a:p>
            <a:r>
              <a:rPr lang="ru-RU"/>
              <a:t>МБОУ СОШ №87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59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Буратино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282" y="2324100"/>
            <a:ext cx="2544449" cy="3508375"/>
          </a:xfrm>
        </p:spPr>
      </p:pic>
    </p:spTree>
    <p:extLst>
      <p:ext uri="{BB962C8B-B14F-4D97-AF65-F5344CB8AC3E}">
        <p14:creationId xmlns:p14="http://schemas.microsoft.com/office/powerpoint/2010/main" val="987359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Буква «Б» обозначает два согласных звука:</a:t>
            </a:r>
          </a:p>
          <a:p>
            <a:r>
              <a:rPr lang="ru-RU" sz="4400" dirty="0" smtClean="0"/>
              <a:t>Твердый звонкий </a:t>
            </a:r>
            <a:r>
              <a:rPr lang="en-US" sz="4400" dirty="0" smtClean="0"/>
              <a:t>[</a:t>
            </a:r>
            <a:r>
              <a:rPr lang="ru-RU" sz="4400" dirty="0" smtClean="0"/>
              <a:t>б</a:t>
            </a:r>
            <a:r>
              <a:rPr lang="en-US" sz="4400" dirty="0" smtClean="0"/>
              <a:t>]</a:t>
            </a:r>
            <a:endParaRPr lang="ru-RU" sz="4400" dirty="0" smtClean="0"/>
          </a:p>
          <a:p>
            <a:r>
              <a:rPr lang="ru-RU" sz="4400" dirty="0" smtClean="0"/>
              <a:t>Мягкий звонкий </a:t>
            </a:r>
            <a:r>
              <a:rPr lang="en-US" sz="4400" dirty="0" smtClean="0"/>
              <a:t>[</a:t>
            </a:r>
            <a:r>
              <a:rPr lang="ru-RU" sz="4400" dirty="0" smtClean="0"/>
              <a:t>б</a:t>
            </a:r>
            <a:r>
              <a:rPr lang="en-US" sz="4400" dirty="0" smtClean="0"/>
              <a:t>’]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08304" y="4005064"/>
            <a:ext cx="504056" cy="5040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308304" y="4797152"/>
            <a:ext cx="504056" cy="5040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560332" y="425709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60332" y="504918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7668344" y="4653136"/>
            <a:ext cx="288032" cy="288032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25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Вставьте букву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08920"/>
            <a:ext cx="7557064" cy="424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41759"/>
            <a:ext cx="864096" cy="2214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05522"/>
            <a:ext cx="1246807" cy="127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23626"/>
            <a:ext cx="1368152" cy="1125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92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еревертыши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36912"/>
            <a:ext cx="4670543" cy="227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300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пару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336704" cy="38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60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276872"/>
            <a:ext cx="6777317" cy="3508977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На уроке </a:t>
            </a:r>
            <a:r>
              <a:rPr lang="ru-RU" smtClean="0"/>
              <a:t>я узнал…</a:t>
            </a:r>
          </a:p>
          <a:p>
            <a:r>
              <a:rPr lang="ru-RU" smtClean="0"/>
              <a:t>На </a:t>
            </a:r>
            <a:r>
              <a:rPr lang="ru-RU" dirty="0" smtClean="0"/>
              <a:t>уроке мне понравилось…</a:t>
            </a:r>
          </a:p>
          <a:p>
            <a:r>
              <a:rPr lang="ru-RU" dirty="0" smtClean="0"/>
              <a:t>На уроке мне было сложно…</a:t>
            </a:r>
          </a:p>
          <a:p>
            <a:endParaRPr lang="ru-RU" dirty="0"/>
          </a:p>
          <a:p>
            <a:r>
              <a:rPr lang="ru-RU" dirty="0" smtClean="0"/>
              <a:t>Домашнее задание:</a:t>
            </a:r>
          </a:p>
          <a:p>
            <a:r>
              <a:rPr lang="ru-RU" dirty="0" smtClean="0"/>
              <a:t>Разбор слов «больной, бревно»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6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</TotalTime>
  <Words>73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Звуки б, б*</vt:lpstr>
      <vt:lpstr>Буратино</vt:lpstr>
      <vt:lpstr>Презентация PowerPoint</vt:lpstr>
      <vt:lpstr>Вставьте букву</vt:lpstr>
      <vt:lpstr>Перевертыши</vt:lpstr>
      <vt:lpstr>Найди пару</vt:lpstr>
      <vt:lpstr>Итог урока: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Звуки б, б*</dc:title>
  <dc:creator>User</dc:creator>
  <cp:lastModifiedBy>User</cp:lastModifiedBy>
  <cp:revision>3</cp:revision>
  <dcterms:created xsi:type="dcterms:W3CDTF">2015-01-18T09:32:23Z</dcterms:created>
  <dcterms:modified xsi:type="dcterms:W3CDTF">2015-02-19T15:07:15Z</dcterms:modified>
</cp:coreProperties>
</file>