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EFC8C2E-E166-4C6D-81D6-447ACA6CFFDA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54B623-A8E9-4622-B13B-CC7021F522A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8C2E-E166-4C6D-81D6-447ACA6CFFDA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B623-A8E9-4622-B13B-CC7021F52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8C2E-E166-4C6D-81D6-447ACA6CFFDA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B623-A8E9-4622-B13B-CC7021F52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8C2E-E166-4C6D-81D6-447ACA6CFFDA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B623-A8E9-4622-B13B-CC7021F52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8C2E-E166-4C6D-81D6-447ACA6CFFDA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B623-A8E9-4622-B13B-CC7021F52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8C2E-E166-4C6D-81D6-447ACA6CFFDA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B623-A8E9-4622-B13B-CC7021F522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8C2E-E166-4C6D-81D6-447ACA6CFFDA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B623-A8E9-4622-B13B-CC7021F52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8C2E-E166-4C6D-81D6-447ACA6CFFDA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B623-A8E9-4622-B13B-CC7021F52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8C2E-E166-4C6D-81D6-447ACA6CFFDA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B623-A8E9-4622-B13B-CC7021F52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8C2E-E166-4C6D-81D6-447ACA6CFFDA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B623-A8E9-4622-B13B-CC7021F522A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8C2E-E166-4C6D-81D6-447ACA6CFFDA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B623-A8E9-4622-B13B-CC7021F52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EFC8C2E-E166-4C6D-81D6-447ACA6CFFDA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F54B623-A8E9-4622-B13B-CC7021F522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Звуки ф, ф*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Подготовила </a:t>
            </a:r>
          </a:p>
          <a:p>
            <a:r>
              <a:rPr lang="ru-RU" dirty="0"/>
              <a:t>Учитель начальных классов</a:t>
            </a:r>
          </a:p>
          <a:p>
            <a:r>
              <a:rPr lang="ru-RU" dirty="0" err="1"/>
              <a:t>Кочетова</a:t>
            </a:r>
            <a:r>
              <a:rPr lang="ru-RU" dirty="0"/>
              <a:t> Елена Юрьевна</a:t>
            </a:r>
          </a:p>
          <a:p>
            <a:r>
              <a:rPr lang="ru-RU" dirty="0"/>
              <a:t>Г. Воронеж</a:t>
            </a:r>
          </a:p>
          <a:p>
            <a:r>
              <a:rPr lang="ru-RU"/>
              <a:t>МБОУ СОШ №87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27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Преодолей слоговые вершины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8041531" cy="7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5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Повтори слова с звуком </a:t>
            </a:r>
            <a:r>
              <a:rPr lang="en-US" dirty="0" smtClean="0"/>
              <a:t>[</a:t>
            </a:r>
            <a:r>
              <a:rPr lang="ru-RU" dirty="0" smtClean="0"/>
              <a:t>ф*</a:t>
            </a:r>
            <a:r>
              <a:rPr lang="en-US" dirty="0" smtClean="0"/>
              <a:t>]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7924"/>
            <a:ext cx="7344816" cy="288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3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4904"/>
            <a:ext cx="2088232" cy="2948836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5923"/>
            <a:ext cx="7906229" cy="96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36912"/>
            <a:ext cx="2520280" cy="3140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22" y="2863734"/>
            <a:ext cx="1905744" cy="190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пару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348880"/>
            <a:ext cx="792088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1569848"/>
            <a:ext cx="936104" cy="923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ф</a:t>
            </a:r>
            <a:endParaRPr lang="ru-RU" sz="6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1183" y="4293096"/>
            <a:ext cx="792088" cy="792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з</a:t>
            </a:r>
            <a:endParaRPr lang="ru-RU" sz="6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4445496"/>
            <a:ext cx="792088" cy="7920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052736"/>
            <a:ext cx="792088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к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2852936"/>
            <a:ext cx="792088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1449" y="4445496"/>
            <a:ext cx="792088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т</a:t>
            </a:r>
            <a:endParaRPr lang="ru-RU" sz="6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96236" y="4310200"/>
            <a:ext cx="792088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д</a:t>
            </a:r>
          </a:p>
        </p:txBody>
      </p:sp>
      <p:cxnSp>
        <p:nvCxnSpPr>
          <p:cNvPr id="13" name="Прямая со стрелкой 12"/>
          <p:cNvCxnSpPr>
            <a:endCxn id="5" idx="1"/>
          </p:cNvCxnSpPr>
          <p:nvPr/>
        </p:nvCxnSpPr>
        <p:spPr>
          <a:xfrm flipV="1">
            <a:off x="2051720" y="2031372"/>
            <a:ext cx="4104456" cy="6055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2"/>
          </p:cNvCxnSpPr>
          <p:nvPr/>
        </p:nvCxnSpPr>
        <p:spPr>
          <a:xfrm flipV="1">
            <a:off x="5037493" y="1844824"/>
            <a:ext cx="2559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3"/>
            <a:endCxn id="7" idx="1"/>
          </p:cNvCxnSpPr>
          <p:nvPr/>
        </p:nvCxnSpPr>
        <p:spPr>
          <a:xfrm>
            <a:off x="2163271" y="4689140"/>
            <a:ext cx="608529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3"/>
            <a:endCxn id="11" idx="1"/>
          </p:cNvCxnSpPr>
          <p:nvPr/>
        </p:nvCxnSpPr>
        <p:spPr>
          <a:xfrm flipV="1">
            <a:off x="5433537" y="4706244"/>
            <a:ext cx="1262699" cy="135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5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«Филин»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44" y="2473325"/>
            <a:ext cx="5038725" cy="3209925"/>
          </a:xfrm>
        </p:spPr>
      </p:pic>
    </p:spTree>
    <p:extLst>
      <p:ext uri="{BB962C8B-B14F-4D97-AF65-F5344CB8AC3E}">
        <p14:creationId xmlns:p14="http://schemas.microsoft.com/office/powerpoint/2010/main" val="164813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Сон Фомы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32856"/>
            <a:ext cx="3464694" cy="3464694"/>
          </a:xfrm>
        </p:spPr>
      </p:pic>
    </p:spTree>
    <p:extLst>
      <p:ext uri="{BB962C8B-B14F-4D97-AF65-F5344CB8AC3E}">
        <p14:creationId xmlns:p14="http://schemas.microsoft.com/office/powerpoint/2010/main" val="47195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нового узнали?</a:t>
            </a:r>
          </a:p>
          <a:p>
            <a:r>
              <a:rPr lang="ru-RU" dirty="0" smtClean="0"/>
              <a:t>Что понравилось?</a:t>
            </a:r>
          </a:p>
          <a:p>
            <a:r>
              <a:rPr lang="ru-RU" dirty="0" smtClean="0"/>
              <a:t>Что было непросто?</a:t>
            </a:r>
          </a:p>
          <a:p>
            <a:r>
              <a:rPr lang="ru-RU" dirty="0" smtClean="0"/>
              <a:t>Домашнее задание:</a:t>
            </a:r>
          </a:p>
          <a:p>
            <a:r>
              <a:rPr lang="ru-RU" dirty="0" smtClean="0"/>
              <a:t>Разбор: «фасоль, Федор»</a:t>
            </a:r>
          </a:p>
          <a:p>
            <a:r>
              <a:rPr lang="ru-RU" dirty="0" smtClean="0"/>
              <a:t>Читать «</a:t>
            </a:r>
            <a:r>
              <a:rPr lang="ru-RU" smtClean="0"/>
              <a:t>Сон Фомы»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49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</TotalTime>
  <Words>74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Звуки ф, ф*</vt:lpstr>
      <vt:lpstr>Преодолей слоговые вершины</vt:lpstr>
      <vt:lpstr>Повтори слова с звуком [ф*]</vt:lpstr>
      <vt:lpstr>Презентация PowerPoint</vt:lpstr>
      <vt:lpstr>Найди пару</vt:lpstr>
      <vt:lpstr>«Филин»</vt:lpstr>
      <vt:lpstr>Сон Фомы</vt:lpstr>
      <vt:lpstr>Итог урока: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ф, ф*</dc:title>
  <dc:creator>User</dc:creator>
  <cp:lastModifiedBy>User</cp:lastModifiedBy>
  <cp:revision>4</cp:revision>
  <dcterms:created xsi:type="dcterms:W3CDTF">2015-01-14T14:26:06Z</dcterms:created>
  <dcterms:modified xsi:type="dcterms:W3CDTF">2015-02-19T15:07:31Z</dcterms:modified>
</cp:coreProperties>
</file>