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79" r:id="rId3"/>
    <p:sldId id="290" r:id="rId4"/>
    <p:sldId id="281" r:id="rId5"/>
    <p:sldId id="291" r:id="rId6"/>
    <p:sldId id="258" r:id="rId7"/>
    <p:sldId id="285" r:id="rId8"/>
    <p:sldId id="259" r:id="rId9"/>
    <p:sldId id="28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37" autoAdjust="0"/>
  </p:normalViewPr>
  <p:slideViewPr>
    <p:cSldViewPr>
      <p:cViewPr varScale="1">
        <p:scale>
          <a:sx n="69" d="100"/>
          <a:sy n="69" d="100"/>
        </p:scale>
        <p:origin x="-142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5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3456384" cy="403244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Ха-ха-ха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Хе-хе-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хе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Хи-хи-хи</a:t>
            </a:r>
            <a:endParaRPr lang="ru-RU" dirty="0" smtClean="0"/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Бух-бух-бух</a:t>
            </a:r>
          </a:p>
          <a:p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Бу-бу-бу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Бе-бе-бе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Динь-динь-динь</a:t>
            </a:r>
          </a:p>
          <a:p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Тррюх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-трюх-трюх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16016" y="34312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Хи-хи-хи</a:t>
            </a:r>
          </a:p>
          <a:p>
            <a:pPr algn="ctr"/>
            <a:r>
              <a:rPr lang="ru-RU" sz="2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Ха-ха-ха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Хо-хо-хо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Гуль-гуль-гуль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Ги-</a:t>
            </a:r>
            <a:r>
              <a:rPr lang="ru-RU" sz="2800" b="1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ги</a:t>
            </a:r>
            <a:r>
              <a:rPr lang="ru-RU" sz="2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-</a:t>
            </a:r>
            <a:r>
              <a:rPr lang="ru-RU" sz="2800" b="1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ги</a:t>
            </a:r>
            <a:endParaRPr lang="ru-RU" sz="2800" b="1" cap="all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Га-га-га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Го-го-го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Буль-буль-</a:t>
            </a:r>
            <a:r>
              <a:rPr lang="ru-RU" sz="2800" b="1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буль</a:t>
            </a:r>
            <a:endParaRPr lang="ru-RU" sz="28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75704" y="3890665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Гы-гы-гы</a:t>
            </a:r>
            <a:endParaRPr lang="ru-RU" sz="36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36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Гу-гу-</a:t>
            </a:r>
            <a:r>
              <a:rPr lang="ru-RU" sz="36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гу</a:t>
            </a:r>
            <a:endParaRPr lang="ru-RU" sz="36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36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Го-го-го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Бах-бах-бах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0" y="5715786"/>
            <a:ext cx="8577263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7442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548680"/>
            <a:ext cx="7772400" cy="147002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800" dirty="0">
                <a:solidFill>
                  <a:srgbClr val="7030A0"/>
                </a:solidFill>
                <a:latin typeface="Arial"/>
                <a:ea typeface="Times New Roman"/>
              </a:rPr>
              <a:t>Тест по теме </a:t>
            </a:r>
            <a:r>
              <a:rPr lang="ru-RU" sz="2800" dirty="0" smtClean="0">
                <a:solidFill>
                  <a:srgbClr val="7030A0"/>
                </a:solidFill>
                <a:latin typeface="Arial"/>
                <a:ea typeface="Times New Roman"/>
              </a:rPr>
              <a:t/>
            </a:r>
            <a:br>
              <a:rPr lang="ru-RU" sz="2800" dirty="0" smtClean="0">
                <a:solidFill>
                  <a:srgbClr val="7030A0"/>
                </a:solidFill>
                <a:latin typeface="Arial"/>
                <a:ea typeface="Times New Roman"/>
              </a:rPr>
            </a:br>
            <a:r>
              <a:rPr lang="ru-RU" sz="2800" dirty="0" smtClean="0">
                <a:solidFill>
                  <a:srgbClr val="7030A0"/>
                </a:solidFill>
                <a:latin typeface="Arial"/>
                <a:ea typeface="Times New Roman"/>
              </a:rPr>
              <a:t>«</a:t>
            </a:r>
            <a:r>
              <a:rPr lang="ru-RU" sz="2800" dirty="0">
                <a:solidFill>
                  <a:srgbClr val="7030A0"/>
                </a:solidFill>
                <a:latin typeface="Arial"/>
                <a:ea typeface="Times New Roman"/>
              </a:rPr>
              <a:t>Из детских журналов»</a:t>
            </a:r>
            <a:r>
              <a:rPr lang="ru-RU" sz="2800" dirty="0">
                <a:solidFill>
                  <a:srgbClr val="7030A0"/>
                </a:solidFill>
                <a:latin typeface="Times New Roman"/>
                <a:ea typeface="Times New Roman"/>
              </a:rPr>
              <a:t/>
            </a:r>
            <a:br>
              <a:rPr lang="ru-RU" sz="2800" dirty="0">
                <a:solidFill>
                  <a:srgbClr val="7030A0"/>
                </a:solidFill>
                <a:latin typeface="Times New Roman"/>
                <a:ea typeface="Times New Roman"/>
              </a:rPr>
            </a:b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060848"/>
            <a:ext cx="6984776" cy="3816424"/>
          </a:xfrm>
        </p:spPr>
        <p:txBody>
          <a:bodyPr>
            <a:normAutofit lnSpcReduction="10000"/>
          </a:bodyPr>
          <a:lstStyle/>
          <a:p>
            <a:pPr marL="0"/>
            <a:r>
              <a:rPr lang="ru-RU" sz="2000" dirty="0" smtClean="0">
                <a:solidFill>
                  <a:srgbClr val="002060"/>
                </a:solidFill>
              </a:rPr>
              <a:t>1.Что </a:t>
            </a:r>
            <a:r>
              <a:rPr lang="ru-RU" sz="2000" dirty="0">
                <a:solidFill>
                  <a:srgbClr val="002060"/>
                </a:solidFill>
              </a:rPr>
              <a:t>купили </a:t>
            </a:r>
            <a:r>
              <a:rPr lang="ru-RU" sz="2000" dirty="0" smtClean="0">
                <a:solidFill>
                  <a:srgbClr val="002060"/>
                </a:solidFill>
              </a:rPr>
              <a:t>«Чудаки» </a:t>
            </a:r>
            <a:r>
              <a:rPr lang="ru-RU" sz="2000" dirty="0">
                <a:solidFill>
                  <a:srgbClr val="002060"/>
                </a:solidFill>
              </a:rPr>
              <a:t>на </a:t>
            </a:r>
            <a:r>
              <a:rPr lang="ru-RU" sz="2000" dirty="0" smtClean="0">
                <a:solidFill>
                  <a:srgbClr val="002060"/>
                </a:solidFill>
              </a:rPr>
              <a:t>пятаки?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2. </a:t>
            </a:r>
            <a:r>
              <a:rPr lang="ru-RU" sz="2000" dirty="0">
                <a:solidFill>
                  <a:srgbClr val="002060"/>
                </a:solidFill>
              </a:rPr>
              <a:t>Что можно увидеть с закрытыми глазами</a:t>
            </a:r>
            <a:r>
              <a:rPr lang="ru-RU" sz="2000" dirty="0" smtClean="0">
                <a:solidFill>
                  <a:srgbClr val="002060"/>
                </a:solidFill>
              </a:rPr>
              <a:t>?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3.Сколько </a:t>
            </a:r>
            <a:r>
              <a:rPr lang="ru-RU" sz="2000" dirty="0">
                <a:solidFill>
                  <a:srgbClr val="002060"/>
                </a:solidFill>
              </a:rPr>
              <a:t>чижей было в стихотворении </a:t>
            </a:r>
            <a:r>
              <a:rPr lang="ru-RU" sz="2000" dirty="0" smtClean="0">
                <a:solidFill>
                  <a:srgbClr val="002060"/>
                </a:solidFill>
              </a:rPr>
              <a:t>«Веселые </a:t>
            </a:r>
            <a:r>
              <a:rPr lang="ru-RU" sz="2000" dirty="0">
                <a:solidFill>
                  <a:srgbClr val="002060"/>
                </a:solidFill>
              </a:rPr>
              <a:t>чижи</a:t>
            </a:r>
            <a:r>
              <a:rPr lang="ru-RU" sz="2000" dirty="0" smtClean="0">
                <a:solidFill>
                  <a:srgbClr val="002060"/>
                </a:solidFill>
              </a:rPr>
              <a:t>»?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4.Кем </a:t>
            </a:r>
            <a:r>
              <a:rPr lang="ru-RU" sz="2000" dirty="0">
                <a:solidFill>
                  <a:srgbClr val="002060"/>
                </a:solidFill>
              </a:rPr>
              <a:t>представляли себя ребята из стихотворения </a:t>
            </a:r>
            <a:r>
              <a:rPr lang="ru-RU" sz="2000" dirty="0" smtClean="0">
                <a:solidFill>
                  <a:srgbClr val="002060"/>
                </a:solidFill>
              </a:rPr>
              <a:t>«Игра»?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5.Вставь </a:t>
            </a:r>
            <a:r>
              <a:rPr lang="ru-RU" sz="2000" dirty="0">
                <a:solidFill>
                  <a:srgbClr val="002060"/>
                </a:solidFill>
              </a:rPr>
              <a:t>слово, которое сделает эту фразу </a:t>
            </a:r>
            <a:r>
              <a:rPr lang="ru-RU" sz="2000" dirty="0" smtClean="0">
                <a:solidFill>
                  <a:srgbClr val="002060"/>
                </a:solidFill>
              </a:rPr>
              <a:t>законченной:</a:t>
            </a:r>
            <a:endParaRPr lang="ru-RU" sz="2000" dirty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«Не </a:t>
            </a:r>
            <a:r>
              <a:rPr lang="ru-RU" sz="2000" dirty="0">
                <a:solidFill>
                  <a:srgbClr val="002060"/>
                </a:solidFill>
              </a:rPr>
              <a:t>хвались сам, а жди, когда … </a:t>
            </a:r>
            <a:r>
              <a:rPr lang="ru-RU" sz="2000" dirty="0" smtClean="0">
                <a:solidFill>
                  <a:srgbClr val="002060"/>
                </a:solidFill>
              </a:rPr>
              <a:t>похвалят».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6. Как расшифровывается  название журнала «Чиж»?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7. Выберите название популярного детского журнала.</a:t>
            </a:r>
          </a:p>
          <a:p>
            <a:endParaRPr lang="ru-RU" sz="2000" dirty="0">
              <a:solidFill>
                <a:srgbClr val="002060"/>
              </a:solidFill>
            </a:endParaRPr>
          </a:p>
          <a:p>
            <a:endParaRPr lang="ru-RU" sz="2000" dirty="0">
              <a:solidFill>
                <a:srgbClr val="002060"/>
              </a:solidFill>
            </a:endParaRPr>
          </a:p>
          <a:p>
            <a:endParaRPr lang="ru-RU" sz="1800" dirty="0" smtClean="0"/>
          </a:p>
          <a:p>
            <a:endParaRPr lang="ru-RU" sz="1800" dirty="0"/>
          </a:p>
        </p:txBody>
      </p:sp>
    </p:spTree>
    <p:extLst>
      <p:ext uri="{BB962C8B-B14F-4D97-AF65-F5344CB8AC3E}">
        <p14:creationId xmlns="" xmlns:p14="http://schemas.microsoft.com/office/powerpoint/2010/main" val="406881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29118"/>
            <a:ext cx="8640960" cy="7602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F0"/>
                </a:solidFill>
              </a:rPr>
              <a:t>1.</a:t>
            </a:r>
          </a:p>
          <a:p>
            <a:r>
              <a:rPr lang="ru-RU" dirty="0"/>
              <a:t>o	</a:t>
            </a:r>
            <a:r>
              <a:rPr lang="ru-RU" sz="1600" dirty="0"/>
              <a:t>Кушак</a:t>
            </a:r>
          </a:p>
          <a:p>
            <a:r>
              <a:rPr lang="ru-RU" sz="1600" dirty="0">
                <a:solidFill>
                  <a:srgbClr val="FF0000"/>
                </a:solidFill>
              </a:rPr>
              <a:t>o</a:t>
            </a:r>
            <a:r>
              <a:rPr lang="ru-RU" sz="1600" dirty="0"/>
              <a:t>	Ничего</a:t>
            </a:r>
          </a:p>
          <a:p>
            <a:r>
              <a:rPr lang="ru-RU" sz="1600" dirty="0"/>
              <a:t>o	Фартук</a:t>
            </a:r>
          </a:p>
          <a:p>
            <a:r>
              <a:rPr lang="ru-RU" sz="1600" b="1" dirty="0">
                <a:solidFill>
                  <a:srgbClr val="00B0F0"/>
                </a:solidFill>
              </a:rPr>
              <a:t>2.</a:t>
            </a:r>
          </a:p>
          <a:p>
            <a:r>
              <a:rPr lang="ru-RU" sz="1600" dirty="0">
                <a:solidFill>
                  <a:srgbClr val="FF0000"/>
                </a:solidFill>
              </a:rPr>
              <a:t>o</a:t>
            </a:r>
            <a:r>
              <a:rPr lang="ru-RU" sz="1600" dirty="0"/>
              <a:t>	Сон</a:t>
            </a:r>
          </a:p>
          <a:p>
            <a:r>
              <a:rPr lang="ru-RU" sz="1600" dirty="0"/>
              <a:t>o	Мышку</a:t>
            </a:r>
          </a:p>
          <a:p>
            <a:r>
              <a:rPr lang="ru-RU" sz="1600" dirty="0"/>
              <a:t>o	Вселенную</a:t>
            </a:r>
          </a:p>
          <a:p>
            <a:r>
              <a:rPr lang="ru-RU" sz="1600" b="1" dirty="0">
                <a:solidFill>
                  <a:srgbClr val="00B0F0"/>
                </a:solidFill>
              </a:rPr>
              <a:t>3.</a:t>
            </a:r>
          </a:p>
          <a:p>
            <a:r>
              <a:rPr lang="ru-RU" sz="1600" dirty="0"/>
              <a:t>o	Двадцать четыре</a:t>
            </a:r>
          </a:p>
          <a:p>
            <a:r>
              <a:rPr lang="ru-RU" sz="1600" dirty="0"/>
              <a:t>o	Шестьдесят четыре</a:t>
            </a:r>
          </a:p>
          <a:p>
            <a:r>
              <a:rPr lang="ru-RU" sz="1600" dirty="0">
                <a:solidFill>
                  <a:srgbClr val="FF0000"/>
                </a:solidFill>
              </a:rPr>
              <a:t>o</a:t>
            </a:r>
            <a:r>
              <a:rPr lang="ru-RU" sz="1600" dirty="0"/>
              <a:t>	Сорок четыре</a:t>
            </a:r>
          </a:p>
          <a:p>
            <a:r>
              <a:rPr lang="ru-RU" sz="1600" b="1" dirty="0">
                <a:solidFill>
                  <a:srgbClr val="00B0F0"/>
                </a:solidFill>
              </a:rPr>
              <a:t>4.</a:t>
            </a:r>
          </a:p>
          <a:p>
            <a:r>
              <a:rPr lang="ru-RU" sz="1600" dirty="0">
                <a:solidFill>
                  <a:srgbClr val="FF0000"/>
                </a:solidFill>
              </a:rPr>
              <a:t>o</a:t>
            </a:r>
            <a:r>
              <a:rPr lang="ru-RU" sz="1600" dirty="0"/>
              <a:t>	Самолет, пароход, автомобиль</a:t>
            </a:r>
          </a:p>
          <a:p>
            <a:r>
              <a:rPr lang="ru-RU" sz="1600" dirty="0"/>
              <a:t>o	Вертолет, самокат, автомобиль</a:t>
            </a:r>
          </a:p>
          <a:p>
            <a:r>
              <a:rPr lang="ru-RU" sz="1600" dirty="0"/>
              <a:t>o	Пароход, вертолет, автомобиль</a:t>
            </a:r>
          </a:p>
          <a:p>
            <a:r>
              <a:rPr lang="ru-RU" sz="1600" b="1" dirty="0">
                <a:solidFill>
                  <a:srgbClr val="00B0F0"/>
                </a:solidFill>
              </a:rPr>
              <a:t>5.</a:t>
            </a:r>
          </a:p>
          <a:p>
            <a:r>
              <a:rPr lang="ru-RU" sz="1600" dirty="0">
                <a:solidFill>
                  <a:srgbClr val="FF0000"/>
                </a:solidFill>
              </a:rPr>
              <a:t>o</a:t>
            </a:r>
            <a:r>
              <a:rPr lang="ru-RU" sz="1600" dirty="0"/>
              <a:t>	Тебя</a:t>
            </a:r>
          </a:p>
          <a:p>
            <a:r>
              <a:rPr lang="ru-RU" sz="1600" dirty="0"/>
              <a:t>o	Мама</a:t>
            </a:r>
          </a:p>
          <a:p>
            <a:r>
              <a:rPr lang="ru-RU" sz="1600" dirty="0"/>
              <a:t>o	Люди</a:t>
            </a:r>
          </a:p>
          <a:p>
            <a:r>
              <a:rPr lang="ru-RU" sz="1600" b="1" dirty="0">
                <a:solidFill>
                  <a:srgbClr val="00B0F0"/>
                </a:solidFill>
              </a:rPr>
              <a:t>6.</a:t>
            </a:r>
          </a:p>
          <a:p>
            <a:r>
              <a:rPr lang="ru-RU" sz="1600" dirty="0"/>
              <a:t>o	«Чрезвычайно интересная жизнь»</a:t>
            </a:r>
          </a:p>
          <a:p>
            <a:r>
              <a:rPr lang="ru-RU" sz="1600" dirty="0"/>
              <a:t>o	«Честный интересный журнал»</a:t>
            </a:r>
          </a:p>
          <a:p>
            <a:r>
              <a:rPr lang="ru-RU" sz="1600" dirty="0">
                <a:solidFill>
                  <a:srgbClr val="FF0000"/>
                </a:solidFill>
              </a:rPr>
              <a:t>o</a:t>
            </a:r>
            <a:r>
              <a:rPr lang="ru-RU" sz="1600" dirty="0"/>
              <a:t>	«Чрезвычайно интересный журнал»</a:t>
            </a:r>
          </a:p>
          <a:p>
            <a:r>
              <a:rPr lang="ru-RU" sz="1600" b="1" dirty="0">
                <a:solidFill>
                  <a:srgbClr val="00B0F0"/>
                </a:solidFill>
              </a:rPr>
              <a:t>7.</a:t>
            </a:r>
          </a:p>
          <a:p>
            <a:r>
              <a:rPr lang="ru-RU" sz="1600" dirty="0">
                <a:solidFill>
                  <a:srgbClr val="FF0000"/>
                </a:solidFill>
              </a:rPr>
              <a:t>o</a:t>
            </a:r>
            <a:r>
              <a:rPr lang="ru-RU" sz="1600" dirty="0"/>
              <a:t>	«</a:t>
            </a:r>
            <a:r>
              <a:rPr lang="ru-RU" sz="1600" dirty="0" err="1"/>
              <a:t>Мурзилка</a:t>
            </a:r>
            <a:r>
              <a:rPr lang="ru-RU" sz="1600" dirty="0"/>
              <a:t>»</a:t>
            </a:r>
          </a:p>
          <a:p>
            <a:r>
              <a:rPr lang="ru-RU" sz="1600" dirty="0"/>
              <a:t>o	«Крестьянка»</a:t>
            </a:r>
          </a:p>
          <a:p>
            <a:r>
              <a:rPr lang="ru-RU" sz="1600" dirty="0"/>
              <a:t>o	«Веста»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1935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Страница 4 из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63524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3004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940111"/>
            <a:ext cx="2676525" cy="42100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49788" y="2373260"/>
            <a:ext cx="1990725" cy="28575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28184" y="1412776"/>
            <a:ext cx="2562225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225" y="0"/>
            <a:ext cx="9444038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6115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Страница 2 из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9053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Страница 9 из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09" y="188640"/>
            <a:ext cx="8988491" cy="67413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5327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Страница 4 из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8660"/>
            <a:ext cx="8052048" cy="60390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1690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Страница 11 из 1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00932" cy="6300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5883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309</TotalTime>
  <Words>99</Words>
  <Application>Microsoft Office PowerPoint</Application>
  <PresentationFormat>Экран (4:3)</PresentationFormat>
  <Paragraphs>60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Слайд 1</vt:lpstr>
      <vt:lpstr>Тест по теме  «Из детских журналов»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интернат-31</cp:lastModifiedBy>
  <cp:revision>21</cp:revision>
  <dcterms:created xsi:type="dcterms:W3CDTF">2014-12-11T12:19:39Z</dcterms:created>
  <dcterms:modified xsi:type="dcterms:W3CDTF">2015-02-24T09:33:11Z</dcterms:modified>
</cp:coreProperties>
</file>