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4AEDCC-8FF2-468A-BFF2-1F1320CA9262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1FD691-0276-418C-AC4B-0C5467BC1A1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Ш,Ш*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Подготовила </a:t>
            </a:r>
          </a:p>
          <a:p>
            <a:r>
              <a:rPr lang="ru-RU" dirty="0"/>
              <a:t>Учитель начальных классов</a:t>
            </a:r>
          </a:p>
          <a:p>
            <a:r>
              <a:rPr lang="ru-RU" dirty="0" err="1"/>
              <a:t>Кочетова</a:t>
            </a:r>
            <a:r>
              <a:rPr lang="ru-RU" dirty="0"/>
              <a:t> Елена Юрьевна</a:t>
            </a:r>
          </a:p>
          <a:p>
            <a:r>
              <a:rPr lang="ru-RU" dirty="0"/>
              <a:t>Г. Воронеж</a:t>
            </a:r>
          </a:p>
          <a:p>
            <a:r>
              <a:rPr lang="ru-RU"/>
              <a:t>МБОУ СОШ №87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96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7704856" cy="204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86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4000011" cy="1544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18870"/>
            <a:ext cx="3582119" cy="314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4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16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Ш,Ш*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Ш,Ш*</dc:title>
  <dc:creator>User</dc:creator>
  <cp:lastModifiedBy>User</cp:lastModifiedBy>
  <cp:revision>2</cp:revision>
  <dcterms:created xsi:type="dcterms:W3CDTF">2015-01-27T15:43:04Z</dcterms:created>
  <dcterms:modified xsi:type="dcterms:W3CDTF">2015-02-19T15:08:44Z</dcterms:modified>
</cp:coreProperties>
</file>