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71" r:id="rId5"/>
    <p:sldId id="256" r:id="rId6"/>
    <p:sldId id="257" r:id="rId7"/>
    <p:sldId id="258" r:id="rId8"/>
    <p:sldId id="259" r:id="rId9"/>
    <p:sldId id="260" r:id="rId10"/>
    <p:sldId id="266" r:id="rId11"/>
    <p:sldId id="265" r:id="rId12"/>
    <p:sldId id="262" r:id="rId13"/>
    <p:sldId id="272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EFA5E-B264-4BA7-A30A-35C999ECEC9F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47FE3-5556-40FA-83C8-8D2C10E4BD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47FE3-5556-40FA-83C8-8D2C10E4BD3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6050" y="2857496"/>
            <a:ext cx="5715040" cy="17526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 contourW="12700">
              <a:bevelT w="82550" h="38100" prst="coolSlant"/>
              <a:contourClr>
                <a:schemeClr val="tx2">
                  <a:lumMod val="60000"/>
                  <a:lumOff val="40000"/>
                </a:schemeClr>
              </a:contourClr>
            </a:sp3d>
          </a:bodyPr>
          <a:lstStyle>
            <a:lvl1pPr marL="0" indent="0" algn="ctr">
              <a:buNone/>
              <a:defRPr sz="2800" i="1">
                <a:solidFill>
                  <a:schemeClr val="tx2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9129-7447-4FCA-A342-2C659F36AF0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60000"/>
            </a:schemeClr>
          </a:solidFill>
          <a:ln cap="rnd"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59129-7447-4FCA-A342-2C659F36AF09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290F1-70A1-4C6C-ADE3-46D3307C8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  <p:sldLayoutId id="2147483657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800" kern="1200">
          <a:gradFill>
            <a:gsLst>
              <a:gs pos="27000">
                <a:schemeClr val="tx2">
                  <a:lumMod val="75000"/>
                </a:schemeClr>
              </a:gs>
              <a:gs pos="5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  <a:effectLst>
            <a:innerShdw blurRad="63500" dist="50800" dir="5400000">
              <a:schemeClr val="accent1">
                <a:lumMod val="50000"/>
                <a:alpha val="50000"/>
              </a:schemeClr>
            </a:innerShdw>
          </a:effectLst>
          <a:latin typeface="Monotype Corsiva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chemeClr val="tx2">
              <a:lumMod val="75000"/>
            </a:schemeClr>
          </a:solidFill>
          <a:latin typeface="Cambria" pitchFamily="18" charset="0"/>
          <a:ea typeface="+mn-ea"/>
          <a:cs typeface="MoolBoran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i="1" kern="1200">
          <a:solidFill>
            <a:schemeClr val="tx2">
              <a:lumMod val="75000"/>
            </a:schemeClr>
          </a:solidFill>
          <a:latin typeface="Cambria" pitchFamily="18" charset="0"/>
          <a:ea typeface="+mn-ea"/>
          <a:cs typeface="MoolBoran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chemeClr val="tx2">
              <a:lumMod val="75000"/>
            </a:schemeClr>
          </a:solidFill>
          <a:latin typeface="Cambria" pitchFamily="18" charset="0"/>
          <a:ea typeface="+mn-ea"/>
          <a:cs typeface="MoolBoran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2">
              <a:lumMod val="75000"/>
            </a:schemeClr>
          </a:solidFill>
          <a:latin typeface="Cambria" pitchFamily="18" charset="0"/>
          <a:ea typeface="+mn-ea"/>
          <a:cs typeface="MoolBoran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2">
              <a:lumMod val="75000"/>
            </a:schemeClr>
          </a:solidFill>
          <a:latin typeface="Cambria" pitchFamily="18" charset="0"/>
          <a:ea typeface="+mn-ea"/>
          <a:cs typeface="MoolBoran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12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11" Type="http://schemas.openxmlformats.org/officeDocument/2006/relationships/image" Target="../media/image15.png"/><Relationship Id="rId5" Type="http://schemas.openxmlformats.org/officeDocument/2006/relationships/image" Target="../media/image11.pn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Arial Black" pitchFamily="34" charset="0"/>
                <a:ea typeface="Meiryo" pitchFamily="34" charset="-128"/>
                <a:cs typeface="Meiryo" pitchFamily="34" charset="-128"/>
              </a:rPr>
              <a:t>ГОТОВИМСЯ К РОЖДЕСТВУ</a:t>
            </a:r>
            <a:endParaRPr lang="ru-RU" sz="5400" b="1" dirty="0">
              <a:latin typeface="Arial Black" pitchFamily="34" charset="0"/>
              <a:ea typeface="Meiryo" pitchFamily="34" charset="-128"/>
              <a:cs typeface="Meiryo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3789040"/>
            <a:ext cx="5715040" cy="23042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Подготовила</a:t>
            </a:r>
          </a:p>
          <a:p>
            <a:r>
              <a:rPr lang="ru-RU" sz="2400" dirty="0" smtClean="0"/>
              <a:t>Чукина Светлана Егоровна,</a:t>
            </a:r>
          </a:p>
          <a:p>
            <a:r>
              <a:rPr lang="ru-RU" sz="2400" dirty="0" err="1" smtClean="0"/>
              <a:t>МБОУ-лицей</a:t>
            </a:r>
            <a:r>
              <a:rPr lang="ru-RU" sz="2400" dirty="0" smtClean="0"/>
              <a:t> №4 г. Орла</a:t>
            </a:r>
            <a:endParaRPr lang="ru-RU" sz="2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CHRISTMAS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5786454"/>
            <a:ext cx="10001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4286256"/>
            <a:ext cx="122872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2500306"/>
            <a:ext cx="1828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0"/>
            <a:ext cx="1571604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8" y="3571876"/>
            <a:ext cx="8382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2132" y="0"/>
            <a:ext cx="18002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48600" y="0"/>
            <a:ext cx="12954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10" y="2214554"/>
            <a:ext cx="116205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9058" y="4929198"/>
            <a:ext cx="1081084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057775"/>
            <a:ext cx="728694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86755" y="6143620"/>
            <a:ext cx="85724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00430" y="57148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WE WISH  YOU  A MERRY CHRISTMAS! </a:t>
            </a:r>
            <a:b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WE WISH  YOU  A MERRY CHRISTMAS!</a:t>
            </a:r>
            <a:b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WE WISH  YOU A MERRY CHRISTMAS</a:t>
            </a:r>
            <a:b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AND A HAPPY NEW  YEAR!</a:t>
            </a:r>
            <a:br>
              <a:rPr lang="en-US" sz="31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500166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5" y="0"/>
            <a:ext cx="85724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00166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GOOD MORNING,</a:t>
            </a:r>
            <a:b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BOYS AND GIRLS!</a:t>
            </a:r>
            <a:b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8000" b="1" dirty="0" smtClean="0">
                <a:latin typeface="Kristen ITC" pitchFamily="66" charset="0"/>
              </a:rPr>
              <a:t/>
            </a:r>
            <a:br>
              <a:rPr lang="en-US" sz="8000" b="1" dirty="0" smtClean="0">
                <a:latin typeface="Kristen ITC" pitchFamily="66" charset="0"/>
              </a:rPr>
            </a:br>
            <a:endParaRPr lang="ru-RU" sz="8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192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0"/>
            <a:ext cx="1428728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86755" y="6143620"/>
            <a:ext cx="85724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5720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CHRISTMAS</a:t>
            </a:r>
            <a:endParaRPr lang="ru-RU" sz="8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192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1"/>
            <a:ext cx="1071538" cy="135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5972188" cy="57150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Martin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Billy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Mary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Pam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Jack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           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 would like to have                                             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Peter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Thomas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Nick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Jane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Bess</a:t>
            </a:r>
          </a:p>
          <a:p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6429388" y="1000108"/>
            <a:ext cx="2257412" cy="564360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Kristen ITC" pitchFamily="66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a ball.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skates .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a bag.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some honey.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some cheese.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bananas.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a bike.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a hat.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a book.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some sweets.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0"/>
            <a:ext cx="18002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I’d like to have ...</a:t>
            </a:r>
            <a:b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as a present.</a:t>
            </a:r>
            <a:br>
              <a:rPr lang="en-US" sz="80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192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5" y="0"/>
            <a:ext cx="85724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WE WISH  YOU  A MERRY CHRISTMAS! </a:t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WE WISH  YOU  A MERRY CHRISTMAS!</a:t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WE WISH  YOU A MERRY CHRISTMAS</a:t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AND A HAPPY NEW  YEAR!</a:t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500166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5" y="0"/>
            <a:ext cx="85724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00166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428736"/>
            <a:ext cx="550072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428604"/>
            <a:ext cx="4186238" cy="2643206"/>
          </a:xfrm>
        </p:spPr>
        <p:txBody>
          <a:bodyPr>
            <a:normAutofit/>
          </a:bodyPr>
          <a:lstStyle/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latin typeface="Kristen ITC" pitchFamily="66" charset="0"/>
              </a:rPr>
              <a:t>Happy New year</a:t>
            </a:r>
          </a:p>
          <a:p>
            <a:r>
              <a:rPr lang="en-US" dirty="0" smtClean="0">
                <a:latin typeface="Kristen ITC" pitchFamily="66" charset="0"/>
              </a:rPr>
              <a:t>a happy holiday</a:t>
            </a:r>
          </a:p>
          <a:p>
            <a:r>
              <a:rPr lang="en-US" dirty="0" smtClean="0">
                <a:latin typeface="Kristen ITC" pitchFamily="66" charset="0"/>
              </a:rPr>
              <a:t>a nice New Year  tree</a:t>
            </a:r>
          </a:p>
          <a:p>
            <a:r>
              <a:rPr lang="en-US" dirty="0" smtClean="0">
                <a:latin typeface="Kristen ITC" pitchFamily="66" charset="0"/>
              </a:rPr>
              <a:t>a lot of presents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7200" y="3071810"/>
            <a:ext cx="4829180" cy="305435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Kristen ITC" pitchFamily="66" charset="0"/>
              </a:rPr>
              <a:t>                   I like …   .     </a:t>
            </a:r>
          </a:p>
          <a:p>
            <a:pPr>
              <a:buNone/>
            </a:pPr>
            <a:r>
              <a:rPr lang="en-US" b="1" dirty="0" smtClean="0">
                <a:latin typeface="Kristen ITC" pitchFamily="66" charset="0"/>
              </a:rPr>
              <a:t>                   It is    …  .</a:t>
            </a:r>
          </a:p>
          <a:p>
            <a:pPr>
              <a:buNone/>
            </a:pPr>
            <a:r>
              <a:rPr lang="en-US" b="1" dirty="0" smtClean="0">
                <a:latin typeface="Kristen ITC" pitchFamily="66" charset="0"/>
              </a:rPr>
              <a:t>                   I have  …    . </a:t>
            </a:r>
          </a:p>
          <a:p>
            <a:pPr>
              <a:buNone/>
            </a:pPr>
            <a:r>
              <a:rPr lang="en-US" b="1" dirty="0" smtClean="0">
                <a:latin typeface="Kristen ITC" pitchFamily="66" charset="0"/>
              </a:rPr>
              <a:t>                   I can …    .</a:t>
            </a:r>
            <a:endParaRPr lang="ru-RU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357166"/>
            <a:ext cx="4041775" cy="271464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Kristen ITC" pitchFamily="66" charset="0"/>
              </a:rPr>
              <a:t>Merry Christmas</a:t>
            </a:r>
          </a:p>
          <a:p>
            <a:r>
              <a:rPr lang="en-US" dirty="0" smtClean="0">
                <a:latin typeface="Kristen ITC" pitchFamily="66" charset="0"/>
              </a:rPr>
              <a:t> sing merry songs</a:t>
            </a:r>
          </a:p>
          <a:p>
            <a:r>
              <a:rPr lang="en-US" dirty="0" smtClean="0">
                <a:latin typeface="Kristen ITC" pitchFamily="66" charset="0"/>
              </a:rPr>
              <a:t> dance  with friends</a:t>
            </a:r>
          </a:p>
          <a:p>
            <a:r>
              <a:rPr lang="en-US" dirty="0" smtClean="0">
                <a:latin typeface="Kristen ITC" pitchFamily="66" charset="0"/>
              </a:rPr>
              <a:t> eat a lot of sweets 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5286380" y="3071810"/>
            <a:ext cx="3400420" cy="30543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57290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5" y="0"/>
            <a:ext cx="85724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  <p:bldP spid="8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YOUR   HOMETASK:</a:t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p.33 WB</a:t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Kristen ITC" pitchFamily="66" charset="0"/>
              </a:rPr>
              <a:t>ex.7 p.54 SB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192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5" y="0"/>
            <a:ext cx="85724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ПРЕЗЕНТАЦИЯ К УРОКУ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Props1.xml><?xml version="1.0" encoding="utf-8"?>
<ds:datastoreItem xmlns:ds="http://schemas.openxmlformats.org/officeDocument/2006/customXml" ds:itemID="{F593A7C0-EF92-4659-BA9A-C654108F49C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7EA2BE1-807C-45A0-96E0-82C2BED9A6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0D4914-C5A7-4E8E-9A41-1ECE8E365FFB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К УРОКУ</Template>
  <TotalTime>178</TotalTime>
  <Words>110</Words>
  <Application>Microsoft Office PowerPoint</Application>
  <PresentationFormat>Экран (4:3)</PresentationFormat>
  <Paragraphs>49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ПРЕЗЕНТАЦИЯ К УРОКУ</vt:lpstr>
      <vt:lpstr>ГОТОВИМСЯ К РОЖДЕСТВУ</vt:lpstr>
      <vt:lpstr>        GOOD MORNING,  BOYS AND GIRLS!  </vt:lpstr>
      <vt:lpstr>CHRISTMAS</vt:lpstr>
      <vt:lpstr>Слайд 4</vt:lpstr>
      <vt:lpstr>       I’d like to have ...  as a present.   </vt:lpstr>
      <vt:lpstr>   WE WISH  YOU  A MERRY CHRISTMAS!   WE WISH  YOU  A MERRY CHRISTMAS!  WE WISH  YOU A MERRY CHRISTMAS  AND A HAPPY NEW  YEAR!  </vt:lpstr>
      <vt:lpstr>Слайд 7</vt:lpstr>
      <vt:lpstr>Слайд 8</vt:lpstr>
      <vt:lpstr> YOUR   HOMETASK:  p.33 WB ex.7 p.54 SB</vt:lpstr>
      <vt:lpstr>CHRISTMAS</vt:lpstr>
      <vt:lpstr>   WE WISH  YOU  A MERRY CHRISTMAS!   WE WISH  YOU  A MERRY CHRISTMAS!  WE WISH  YOU A MERRY CHRISTMAS  AND A HAPPY NEW  YEAR!  </vt:lpstr>
    </vt:vector>
  </TitlesOfParts>
  <Company>Kennel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GOOD MORNING,  BOYS AND GIRLS!  </dc:title>
  <dc:subject/>
  <dc:creator>Teapot</dc:creator>
  <cp:keywords/>
  <dc:description/>
  <cp:lastModifiedBy>Владимир</cp:lastModifiedBy>
  <cp:revision>21</cp:revision>
  <dcterms:created xsi:type="dcterms:W3CDTF">2011-12-06T17:11:01Z</dcterms:created>
  <dcterms:modified xsi:type="dcterms:W3CDTF">2012-10-21T10:18:26Z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TC102881469990</vt:lpwstr>
  </property>
</Properties>
</file>