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06680" cy="3456384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Имена существительные множественного числа, отвечающие на вопрос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КОМУ? ЧЕМУ?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869160"/>
            <a:ext cx="7170658" cy="1296144"/>
          </a:xfrm>
        </p:spPr>
        <p:txBody>
          <a:bodyPr>
            <a:normAutofit fontScale="92500"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Булгакова Ж.В.,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«Белгородская общеобразовательная школа-интернат №23»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6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64096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7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		-		</a:t>
            </a:r>
            <a:r>
              <a:rPr lang="ru-RU" sz="7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ТРОПЫ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ПОЛКИ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БЕРЕГА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КРЫШИ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АЛЛЕИ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76056" y="1196752"/>
            <a:ext cx="3423499" cy="908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ТРОПА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65724" y="2207599"/>
            <a:ext cx="3363741" cy="916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ПОЛКА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3124021"/>
            <a:ext cx="3199864" cy="1050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БЕРЕГ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01312" y="4146495"/>
            <a:ext cx="3656648" cy="983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КРЫША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33957" y="5120596"/>
            <a:ext cx="34751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АЛЛЕЯ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8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872952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Петя подошёл к книжным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…              и взял книгу.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 23\Desktop\книжные по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65899"/>
            <a:ext cx="6552728" cy="4503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052736"/>
            <a:ext cx="2949353" cy="775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полкам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4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94421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Село располагалось по обеим        …        реки.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 23\Desktop\сел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5" t="1838" b="24296"/>
          <a:stretch/>
        </p:blipFill>
        <p:spPr bwMode="auto">
          <a:xfrm>
            <a:off x="251520" y="2238152"/>
            <a:ext cx="8640960" cy="4391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1124744"/>
            <a:ext cx="2839824" cy="817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берегам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4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088232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Ветер бродил по тёмным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…        парка.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 23\Desktop\алле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96944" cy="4416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3" y="1196752"/>
            <a:ext cx="3056949" cy="755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аллеям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4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6840760" cy="1707634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 лесным      … 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петлял заяц.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 23\Desktop\троп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7" y="2204864"/>
            <a:ext cx="8594283" cy="44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49" y="4725144"/>
            <a:ext cx="1057881" cy="16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67944" y="244207"/>
            <a:ext cx="2847435" cy="764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ропам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1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016224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Холодный дождь барабанил по       …       домов.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0096" y="1196752"/>
            <a:ext cx="3277848" cy="76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крышам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дождь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4096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44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интернет-материалы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Имена существительные множественного числа, отвечающие на вопрос КОМУ? ЧЕМУ?</vt:lpstr>
      <vt:lpstr>Мн.ч.   -  ед.ч. ТРОПЫ ПОЛКИ БЕРЕГА КРЫШИ АЛЛЕИ</vt:lpstr>
      <vt:lpstr>Петя подошёл к книжным   …              и взял книгу.</vt:lpstr>
      <vt:lpstr>Село располагалось по обеим        …        реки.</vt:lpstr>
      <vt:lpstr>Ветер бродил по тёмным      …        парка.</vt:lpstr>
      <vt:lpstr>По лесным      …   петлял заяц.</vt:lpstr>
      <vt:lpstr>Холодный дождь барабанил по       …       домов.</vt:lpstr>
      <vt:lpstr>В презентации использованы интернет-материалы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Имена существительные множественного числа, отвечающие на вопрос КОМУ? ЧЕМУ?</dc:title>
  <dc:creator>user 23</dc:creator>
  <cp:lastModifiedBy>euro</cp:lastModifiedBy>
  <cp:revision>11</cp:revision>
  <dcterms:created xsi:type="dcterms:W3CDTF">2013-12-01T16:38:52Z</dcterms:created>
  <dcterms:modified xsi:type="dcterms:W3CDTF">2014-11-16T08:17:02Z</dcterms:modified>
</cp:coreProperties>
</file>