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5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594" autoAdjust="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9DF23-0C7D-45DF-B911-C851B72B756A}" type="datetimeFigureOut">
              <a:rPr lang="ru-RU" smtClean="0"/>
              <a:pPr/>
              <a:t>02.01.2003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7CE5-1A9C-4F09-B78F-F2DF3A4C9B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Речевая разминка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                 Любите природу!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		Храните природу!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		Не жгите траву!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		Не ломайте кусты!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		Не сыпьте на землю всякую гадость.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И даст вам природа здоровье и радость!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Прочитать рассказы о природе других авторов.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03649" y="1412776"/>
          <a:ext cx="6552728" cy="42484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31059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  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31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1484784"/>
            <a:ext cx="4320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2564904"/>
            <a:ext cx="5040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3888" y="2924944"/>
            <a:ext cx="504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9992" y="2564904"/>
            <a:ext cx="5760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144877" y="958467"/>
          <a:ext cx="936434" cy="462709"/>
        </p:xfrm>
        <a:graphic>
          <a:graphicData uri="http://schemas.openxmlformats.org/drawingml/2006/table">
            <a:tbl>
              <a:tblPr/>
              <a:tblGrid>
                <a:gridCol w="936434"/>
              </a:tblGrid>
              <a:tr h="46270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436096" y="980728"/>
            <a:ext cx="5040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2200" y="1484784"/>
            <a:ext cx="3600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80312" y="1988840"/>
            <a:ext cx="432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</a:t>
            </a:r>
          </a:p>
          <a:p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Урок литературного чтения по теме </a:t>
            </a:r>
            <a:r>
              <a:rPr lang="ru-RU" b="1" dirty="0" smtClean="0">
                <a:solidFill>
                  <a:srgbClr val="0070C0"/>
                </a:solidFill>
              </a:rPr>
              <a:t>«Обобщение по разделу «Природа </a:t>
            </a:r>
            <a:r>
              <a:rPr lang="ru-RU" b="1" dirty="0" smtClean="0">
                <a:solidFill>
                  <a:srgbClr val="0070C0"/>
                </a:solidFill>
              </a:rPr>
              <a:t>и мы»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1362075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Конкурс  «Эрудит»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5001815" cy="468052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Михаил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Михайлович              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Константин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Георгиевич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Евгений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Иванович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Виктор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Петрович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Александр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Иванович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Дмитрий </a:t>
            </a: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Наркисович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188640"/>
            <a:ext cx="28803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Чарушин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Астафьев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Пришвин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Паустовский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Мамин-Сибиряк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Куприн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220072" y="5085184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716016" y="692696"/>
            <a:ext cx="1440160" cy="2736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788024" y="1772816"/>
            <a:ext cx="1368152" cy="2304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4048" y="4725144"/>
            <a:ext cx="1224136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932040" y="1556792"/>
            <a:ext cx="1296144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427984" y="2348880"/>
            <a:ext cx="1656184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3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Конкурс  «Назови  автора»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836712"/>
            <a:ext cx="8640960" cy="5688632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Д.Н.Мамин-Сибиряк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«Выскочка»</a:t>
            </a:r>
          </a:p>
          <a:p>
            <a:pPr algn="just"/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А.И.Куприн                             «Скрипучие половицы»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М.М.Пришвин                                                 «Кабан»</a:t>
            </a: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Е.И.Чарушин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«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Стрижонок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Скрип»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В.П.Астафьев                                  «Барбос и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Жулька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К.Г.Паустовский                                 «Приёмыш»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851920" y="1268760"/>
            <a:ext cx="2088232" cy="50405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267744" y="2204864"/>
            <a:ext cx="3384376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2699792" y="1196752"/>
            <a:ext cx="3456384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483768" y="3284984"/>
            <a:ext cx="460851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555776" y="4221088"/>
            <a:ext cx="2808312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3203848" y="2420888"/>
            <a:ext cx="2592288" cy="38164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7"/>
            <a:ext cx="7772400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Конкурс «Угадай героя»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68760"/>
            <a:ext cx="7772400" cy="5112568"/>
          </a:xfrm>
        </p:spPr>
        <p:txBody>
          <a:bodyPr>
            <a:normAutofit lnSpcReduction="10000"/>
          </a:bodyPr>
          <a:lstStyle/>
          <a:p>
            <a:pPr lvl="0" algn="ctr"/>
            <a:r>
              <a:rPr lang="ru-RU" sz="4400" b="1" dirty="0" smtClean="0">
                <a:solidFill>
                  <a:schemeClr val="tx1"/>
                </a:solidFill>
              </a:rPr>
              <a:t>1. </a:t>
            </a:r>
            <a:r>
              <a:rPr lang="ru-RU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Соболько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Барбос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Жулька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Вьюшка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Выскочка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Приёмыш 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Конкурс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«народная мудрость»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764704"/>
            <a:ext cx="8784976" cy="5832648"/>
          </a:xfrm>
        </p:spPr>
        <p:txBody>
          <a:bodyPr>
            <a:normAutofit fontScale="55000" lnSpcReduction="20000"/>
          </a:bodyPr>
          <a:lstStyle/>
          <a:p>
            <a:endParaRPr lang="ru-RU" sz="4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 </a:t>
            </a:r>
            <a:r>
              <a:rPr lang="ru-RU" sz="5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вода  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родные брат и сестра.  </a:t>
            </a:r>
            <a:endParaRPr lang="ru-RU" sz="5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 лето, 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солнца нету.           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Ласточка весну начинает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соловей кончает.   </a:t>
            </a:r>
          </a:p>
          <a:p>
            <a:pPr algn="r"/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endParaRPr lang="ru-RU" sz="5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 ласточка 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делает весны.                        </a:t>
            </a:r>
            <a:endParaRPr lang="ru-RU" sz="5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Отщебетали 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пичужки- лето кончается.           </a:t>
            </a:r>
            <a:endParaRPr lang="ru-RU" sz="5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леса есть уши, </a:t>
            </a:r>
            <a:r>
              <a:rPr lang="ru-RU" sz="5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поля глаза.                            </a:t>
            </a:r>
            <a:endParaRPr lang="ru-RU" sz="5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/>
              <a:t> 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 Ю Б И    П Р И Р О Д У!</a:t>
            </a:r>
            <a:endParaRPr lang="ru-RU" sz="5100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8496944" cy="6048671"/>
          </a:xfrm>
        </p:spPr>
        <p:txBody>
          <a:bodyPr/>
          <a:lstStyle/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«Что 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воспитывает широту духа, как не эта природа! Её нужно беречь, как мы бережём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жизнь человека. Потомки никогда не простят нам опустошения земли, надругательства над тем, что по праву принадлежит не только нам, но и им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!»     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К.Г.Паустовский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Чем понравился сегодняшний урок?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Кто из вашей группы был лучшим игроком? Оцените свою работу на уроке.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Какое задание было самым интересным?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225</Words>
  <Application>Microsoft Office PowerPoint</Application>
  <PresentationFormat>Экран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Речевая разминка</vt:lpstr>
      <vt:lpstr>Слайд 2</vt:lpstr>
      <vt:lpstr>Урок литературного чтения по теме «Обобщение по разделу «Природа и мы»</vt:lpstr>
      <vt:lpstr>Конкурс  «Эрудит»</vt:lpstr>
      <vt:lpstr>Конкурс  «Назови  автора»</vt:lpstr>
      <vt:lpstr>Конкурс «Угадай героя»</vt:lpstr>
      <vt:lpstr>Конкурс  «народная мудрость»</vt:lpstr>
      <vt:lpstr>Слайд 8</vt:lpstr>
      <vt:lpstr>Рефлексия </vt:lpstr>
      <vt:lpstr>Домашнее задание</vt:lpstr>
      <vt:lpstr>Слайд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по теме «Природа и мы»</dc:title>
  <dc:creator>1</dc:creator>
  <cp:lastModifiedBy>Admin</cp:lastModifiedBy>
  <cp:revision>32</cp:revision>
  <dcterms:created xsi:type="dcterms:W3CDTF">2013-01-10T14:34:17Z</dcterms:created>
  <dcterms:modified xsi:type="dcterms:W3CDTF">2003-01-01T21:50:51Z</dcterms:modified>
</cp:coreProperties>
</file>