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60" r:id="rId6"/>
    <p:sldId id="261" r:id="rId7"/>
    <p:sldId id="263" r:id="rId8"/>
    <p:sldId id="259" r:id="rId9"/>
    <p:sldId id="262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76672"/>
            <a:ext cx="8206680" cy="3952460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Имена существительные, отвечающие на вопросы </a:t>
            </a:r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кем? чем?</a:t>
            </a:r>
            <a:b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ком (о чём)? на (в) чём?</a:t>
            </a:r>
            <a:endParaRPr lang="ru-RU" sz="5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56" y="4869160"/>
            <a:ext cx="7099220" cy="1296144"/>
          </a:xfrm>
        </p:spPr>
        <p:txBody>
          <a:bodyPr>
            <a:normAutofit fontScale="92500"/>
          </a:bodyPr>
          <a:lstStyle/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 Булгакова Ж.В.,</a:t>
            </a:r>
          </a:p>
          <a:p>
            <a:pPr algn="r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читель начальных классов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ГБОУ «Белгородская общеобразовательная школа-интернат №23»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161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презентации использованы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интернет-материалы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85728"/>
            <a:ext cx="8929718" cy="6429420"/>
          </a:xfrm>
        </p:spPr>
        <p:txBody>
          <a:bodyPr>
            <a:normAutofit fontScale="90000"/>
          </a:bodyPr>
          <a:lstStyle/>
          <a:p>
            <a:pPr algn="l"/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Тают снега на </a:t>
            </a:r>
            <a:r>
              <a:rPr lang="ru-RU" sz="5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вершин__</a:t>
            </a: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высоких,</a:t>
            </a:r>
            <a:b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Мчатся в скалистых </a:t>
            </a:r>
            <a:r>
              <a:rPr lang="ru-RU" sz="5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ущель__</a:t>
            </a: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потоки,</a:t>
            </a:r>
            <a:b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Летом на </a:t>
            </a:r>
            <a:r>
              <a:rPr lang="ru-RU" sz="5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склон__</a:t>
            </a: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цветы </a:t>
            </a:r>
            <a:b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расцветают,</a:t>
            </a:r>
            <a:b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Птицы с зелёных долин </a:t>
            </a:r>
            <a:b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прилетают.</a:t>
            </a:r>
            <a:endParaRPr lang="ru-RU" sz="5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286512" y="500042"/>
            <a:ext cx="1185842" cy="8461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ах</a:t>
            </a:r>
            <a:endParaRPr kumimoji="0" lang="uk-UA" sz="5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643834" y="1928802"/>
            <a:ext cx="1185842" cy="8461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ях</a:t>
            </a:r>
            <a:endParaRPr kumimoji="0" lang="uk-UA" sz="5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429124" y="3429000"/>
            <a:ext cx="1185842" cy="8461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ах</a:t>
            </a:r>
            <a:endParaRPr kumimoji="0" lang="uk-UA" sz="5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7930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640960" cy="2026483"/>
          </a:xfrm>
        </p:spPr>
        <p:txBody>
          <a:bodyPr>
            <a:normAutofit fontScale="90000"/>
          </a:bodyPr>
          <a:lstStyle/>
          <a:p>
            <a:r>
              <a:rPr lang="ru-RU" sz="4400" u="sng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одушевлЁнные</a:t>
            </a:r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имена существительные отвечают на вопрос   </a:t>
            </a:r>
            <a:r>
              <a:rPr lang="ru-RU" sz="53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КТО?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300" dirty="0" smtClean="0">
                <a:latin typeface="Times New Roman" pitchFamily="18" charset="0"/>
                <a:cs typeface="Times New Roman" pitchFamily="18" charset="0"/>
              </a:rPr>
            </a:br>
            <a:endParaRPr lang="ru-RU" sz="5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85720" y="3357562"/>
            <a:ext cx="8640960" cy="202648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0" b="1" i="0" u="sng" strike="noStrike" kern="1200" cap="all" spc="0" normalizeH="0" baseline="0" noProof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неодушевлЁнные</a:t>
            </a:r>
            <a:r>
              <a:rPr kumimoji="0" lang="ru-RU" sz="16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16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имена существительные отвечают на вопрос   </a:t>
            </a:r>
            <a:r>
              <a:rPr kumimoji="0" lang="ru-RU" sz="192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чТО</a:t>
            </a:r>
            <a:r>
              <a:rPr kumimoji="0" lang="ru-RU" sz="19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?</a:t>
            </a:r>
            <a:r>
              <a:rPr kumimoji="0" lang="ru-RU" sz="16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6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7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7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53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53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53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53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53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53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53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981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15436" cy="164307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Запиши в две колонки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одушевлённые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неодушевлённые имена существительные</a:t>
            </a:r>
            <a:endParaRPr lang="uk-UA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000240"/>
            <a:ext cx="864399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cap="all" dirty="0" smtClean="0">
                <a:latin typeface="Times New Roman" pitchFamily="18" charset="0"/>
                <a:cs typeface="Times New Roman" pitchFamily="18" charset="0"/>
              </a:rPr>
              <a:t>Шкаф, река</a:t>
            </a:r>
            <a:r>
              <a:rPr lang="ru-RU" sz="3200" b="1" cap="all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cap="all" dirty="0" err="1" smtClean="0">
                <a:latin typeface="Times New Roman" pitchFamily="18" charset="0"/>
                <a:cs typeface="Times New Roman" pitchFamily="18" charset="0"/>
              </a:rPr>
              <a:t>аня</a:t>
            </a:r>
            <a:r>
              <a:rPr lang="ru-RU" sz="3200" b="1" cap="all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cap="all" dirty="0" smtClean="0">
                <a:latin typeface="Times New Roman" pitchFamily="18" charset="0"/>
                <a:cs typeface="Times New Roman" pitchFamily="18" charset="0"/>
              </a:rPr>
              <a:t>ручка</a:t>
            </a:r>
            <a:r>
              <a:rPr lang="ru-RU" sz="3200" b="1" cap="all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cap="all" dirty="0" smtClean="0">
                <a:latin typeface="Times New Roman" pitchFamily="18" charset="0"/>
                <a:cs typeface="Times New Roman" pitchFamily="18" charset="0"/>
              </a:rPr>
              <a:t>мышь, телевизор,</a:t>
            </a:r>
            <a:r>
              <a:rPr lang="ru-RU" sz="32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БЕРЕГ, КОНФЕТА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КРЫША, ПЕТЯ, ДЕВОЧКА, БЕЛКА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ru-RU" sz="3200" b="1" cap="all" dirty="0" smtClean="0">
                <a:latin typeface="Times New Roman" pitchFamily="18" charset="0"/>
                <a:cs typeface="Times New Roman" pitchFamily="18" charset="0"/>
              </a:rPr>
              <a:t>Михаил  </a:t>
            </a:r>
            <a:r>
              <a:rPr lang="ru-RU" sz="3200" b="1" cap="all" dirty="0" err="1" smtClean="0">
                <a:latin typeface="Times New Roman" pitchFamily="18" charset="0"/>
                <a:cs typeface="Times New Roman" pitchFamily="18" charset="0"/>
              </a:rPr>
              <a:t>иванович</a:t>
            </a:r>
            <a:r>
              <a:rPr lang="ru-RU" sz="3200" b="1" cap="all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b="1" dirty="0" smtClean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267981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872952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Мама положила бутерброд с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		…              на тарелку.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85786" y="1071546"/>
            <a:ext cx="2035033" cy="7751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колбас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783" t="3297" r="2597" b="12637"/>
          <a:stretch>
            <a:fillRect/>
          </a:stretch>
        </p:blipFill>
        <p:spPr bwMode="auto">
          <a:xfrm>
            <a:off x="1357290" y="2000240"/>
            <a:ext cx="6072230" cy="4554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571736" y="1142984"/>
            <a:ext cx="857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ой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xmlns="" val="240442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944216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Маша пила чай с вишнёвым   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	…             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57158" y="1071546"/>
            <a:ext cx="2428892" cy="8179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варень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4651" t="11473" r="13372" b="5051"/>
          <a:stretch>
            <a:fillRect/>
          </a:stretch>
        </p:blipFill>
        <p:spPr bwMode="auto">
          <a:xfrm>
            <a:off x="5715008" y="2357430"/>
            <a:ext cx="3143272" cy="434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802600"/>
            <a:ext cx="5286412" cy="2845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285984" y="1142984"/>
            <a:ext cx="7377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ем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xmlns="" val="240442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382402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Ястреб летал  низко над     …         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000760" y="571480"/>
            <a:ext cx="1950038" cy="755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степь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b="3148"/>
          <a:stretch>
            <a:fillRect/>
          </a:stretch>
        </p:blipFill>
        <p:spPr bwMode="auto">
          <a:xfrm>
            <a:off x="928662" y="2143116"/>
            <a:ext cx="7072362" cy="4436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7B8CA9"/>
              </a:clrFrom>
              <a:clrTo>
                <a:srgbClr val="7B8CA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94758" y="2214555"/>
            <a:ext cx="2342229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7500958" y="571480"/>
            <a:ext cx="5677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xmlns="" val="240442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60648"/>
            <a:ext cx="8678768" cy="1707634"/>
          </a:xfrm>
        </p:spPr>
        <p:txBody>
          <a:bodyPr>
            <a:noAutofit/>
          </a:bodyPr>
          <a:lstStyle/>
          <a:p>
            <a:pPr algn="l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Заяц заметил ястреба и спрятался под       …       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214414" y="1071546"/>
            <a:ext cx="1857388" cy="6211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куст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8158" r="16052" b="6124"/>
          <a:stretch>
            <a:fillRect/>
          </a:stretch>
        </p:blipFill>
        <p:spPr bwMode="auto">
          <a:xfrm>
            <a:off x="1000100" y="2071678"/>
            <a:ext cx="7000924" cy="4534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500298" y="1071546"/>
            <a:ext cx="7568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ом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xmlns="" val="220010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64" y="214290"/>
            <a:ext cx="8501154" cy="2143140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Самолёт летел над     …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     …                .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857752" y="214290"/>
            <a:ext cx="1849088" cy="6223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пол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928662" y="785794"/>
            <a:ext cx="2071702" cy="7652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огород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00024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6072198" y="214290"/>
            <a:ext cx="10198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ем</a:t>
            </a:r>
            <a:endParaRPr lang="uk-UA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714612" y="857232"/>
            <a:ext cx="7568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ом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xmlns="" val="240442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125</Words>
  <Application>Microsoft Office PowerPoint</Application>
  <PresentationFormat>Экран (4:3)</PresentationFormat>
  <Paragraphs>31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Имена существительные, отвечающие на вопросы кем? чем? о ком (о чём)? на (в) чём?</vt:lpstr>
      <vt:lpstr>Тают снега на вершин__                                       высоких, Мчатся в скалистых ущель__                                            потоки, Летом на склон__   цветы                                   расцветают, Птицы с зелёных долин                                    прилетают.</vt:lpstr>
      <vt:lpstr>одушевлЁнные имена существительные отвечают на вопрос   КТО?     </vt:lpstr>
      <vt:lpstr>Запиши в две колонки  одушевлённые и неодушевлённые имена существительные</vt:lpstr>
      <vt:lpstr>Мама положила бутерброд с      …              на тарелку.</vt:lpstr>
      <vt:lpstr>Маша пила чай с вишнёвым      …             .</vt:lpstr>
      <vt:lpstr>Ястреб летал  низко над     …         .</vt:lpstr>
      <vt:lpstr>Заяц заметил ястреба и спрятался под       …       .</vt:lpstr>
      <vt:lpstr>Самолёт летел над     … и     …                .  </vt:lpstr>
      <vt:lpstr>В презентации использованы интернет-материалы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Имена существительные множественного числа, отвечающие на вопрос КОМУ? ЧЕМУ?</dc:title>
  <dc:creator>user 23</dc:creator>
  <cp:lastModifiedBy>euro</cp:lastModifiedBy>
  <cp:revision>24</cp:revision>
  <dcterms:created xsi:type="dcterms:W3CDTF">2013-12-01T16:38:52Z</dcterms:created>
  <dcterms:modified xsi:type="dcterms:W3CDTF">2014-11-18T20:33:33Z</dcterms:modified>
</cp:coreProperties>
</file>