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80EF-8D49-4823-8A47-301C4BB3761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4AF0-6588-4F9A-B1DD-45E21B7D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500174"/>
            <a:ext cx="7058020" cy="278608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17 мая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Международный день детского телефона доверия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Рисунок 4" descr="http://primamedia.ru/files/14836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143380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8501122" cy="294164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Спасибо за </a:t>
            </a:r>
            <a:r>
              <a:rPr lang="ru-RU" sz="55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внимание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!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06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272466" cy="478634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Общенациональной информационной компании по противодействию жестокому обращению с детьми Фондом поддержки детей, находящихся в трудной жизненной ситуации, совместно с субъектами Российской Федерации, был создан единый общероссийский номер детского телефона доверия: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8-800-2000-122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2857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ТЕЛЕФОН ДОВЕРИЯ – бесплатная анонимная служба экстренной психологической помощи детям и подросткам по телефону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14422"/>
            <a:ext cx="8715436" cy="528641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каждого ребенка, как и взрослого, возникают сложности и проблемы, вопросы.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доверия – служба, «работающая» на безопасность детей.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доверия позволяет ребенку в доступной форме обратиться за помощью, советом, решением жизненных трудностей в ситуации, когда по какой-то причине он не может получить это от близких или знакомых. Телефон доверия дает ребенку возможность позвать взрослых на помощь,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оказавшись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беде.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3"/>
            <a:ext cx="7772400" cy="192882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устроен телефон доверия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телефонах доверия работают специально обученные специалисты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психологи.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500306"/>
            <a:ext cx="8643998" cy="4357694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Доверия дает возможность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ребенку,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переживающему какие-либо трудности, получить поддержку.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Телефон доверия открыт для каждого.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консультантом Телефона Доверия можно поделиться любой беспокоящей проблемой.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Помощь на Телефоне Доверия всегда анонимна.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Обращаясь на Телефон Доверия, ребенок может получить интересующую его информацию.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-Телефон Доверия работает в своем определенном режиме - круглосуточно или по расписанию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428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доверия может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помочь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 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715436" cy="4786346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выговориться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разобраться, снять напряжение;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психологическую консультацию;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информацию по волнующим вас вопросам;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передать сведения специалисту (о факте жестокого обращения).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доверия часто используется для консультирования по сложным темам, обсуждение которых в личной беседе могло бы быть затруднительным: межличностные отношения, употребление наркотиков, преступления и др.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643998" cy="30003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работы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«Телефон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доверия»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Доступность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Анонимность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Доверительность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Конфиденциальность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214818"/>
            <a:ext cx="8786874" cy="247175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позвонивший вправе не называть своего имени и фамилии или может выбрать себе псевдоним. А также может быть уверен, что разговор останется строго между ним и специалистом. Поэтому собеседнику можно довериться полностью, а это, в свою очередь, делает консультацию более эффективной и позволяет найти лучшее решение проблемы.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643998" cy="4857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ПОМОЩЬ ПО ТЕЛЕФОНУ ДОВЕРИЯ ОКАЗЫВАЕТСЯ КРУГЛОСУТОЧНО, АНОНИМНО, КОНФИДЕНЦИАЛЬНО И БЕСПЛАТНО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8-800-2000-122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voyrebenok.ru/images/presentation/literature/b/01.jpg"/>
          <p:cNvPicPr>
            <a:picLocks noChangeAspect="1" noChangeArrowheads="1"/>
          </p:cNvPicPr>
          <p:nvPr/>
        </p:nvPicPr>
        <p:blipFill>
          <a:blip r:embed="rId2"/>
          <a:srcRect b="3958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572560" cy="3286147"/>
          </a:xfrm>
        </p:spPr>
        <p:txBody>
          <a:bodyPr>
            <a:normAutofit/>
          </a:bodyPr>
          <a:lstStyle/>
          <a:p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Информирование о телефоне доверия – шаг к безопасности ребенка!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36867" name="Picture 3" descr="C:\Documents and Settings\UserOne\Рабочий стол\Детский телефон доверия\m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429132"/>
            <a:ext cx="842965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280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17 мая Международный день детского телефона доверия</vt:lpstr>
      <vt:lpstr>В рамках Общенациональной информационной компании по противодействию жестокому обращению с детьми Фондом поддержки детей, находящихся в трудной жизненной ситуации, совместно с субъектами Российской Федерации, был создан единый общероссийский номер детского телефона доверия:  8-800-2000-122 </vt:lpstr>
      <vt:lpstr>ДЕТСКИЙ ТЕЛЕФОН ДОВЕРИЯ – бесплатная анонимная служба экстренной психологической помощи детям и подросткам по телефону</vt:lpstr>
      <vt:lpstr>У каждого ребенка, как и взрослого, возникают сложности и проблемы, вопросы.  Телефон доверия – служба, «работающая» на безопасность детей. Телефон доверия позволяет ребенку в доступной форме обратиться за помощью, советом, решением жизненных трудностей в ситуации, когда по какой-то причине он не может получить это от близких или знакомых. Телефон доверия дает ребенку возможность позвать взрослых на помощь, оказавшись в беде.</vt:lpstr>
      <vt:lpstr>Как устроен телефон доверия? На телефонах доверия работают специально обученные специалисты – психологи. </vt:lpstr>
      <vt:lpstr> Чем Телефон доверия может помочь? </vt:lpstr>
      <vt:lpstr>Принципы работы службы «Телефон доверия»  Доступность  Анонимность  Доверительность  Конфиденциальность</vt:lpstr>
      <vt:lpstr>ПОМОЩЬ ПО ТЕЛЕФОНУ ДОВЕРИЯ ОКАЗЫВАЕТСЯ КРУГЛОСУТОЧНО, АНОНИМНО, КОНФИДЕНЦИАЛЬНО И БЕСПЛАТНО!  8-800-2000-122  </vt:lpstr>
      <vt:lpstr>Информирование о телефоне доверия – шаг к безопасности ребенка! </vt:lpstr>
      <vt:lpstr>Спасибо за внимание!</vt:lpstr>
    </vt:vector>
  </TitlesOfParts>
  <Company>Internat76_2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мая Междунар</dc:title>
  <dc:creator>Internat76_1</dc:creator>
  <cp:lastModifiedBy>Internat76_1</cp:lastModifiedBy>
  <cp:revision>10</cp:revision>
  <dcterms:created xsi:type="dcterms:W3CDTF">2014-05-14T10:18:34Z</dcterms:created>
  <dcterms:modified xsi:type="dcterms:W3CDTF">2014-05-15T04:20:21Z</dcterms:modified>
</cp:coreProperties>
</file>