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63" r:id="rId5"/>
    <p:sldId id="258" r:id="rId6"/>
    <p:sldId id="270" r:id="rId7"/>
    <p:sldId id="259" r:id="rId8"/>
    <p:sldId id="260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PHILka.RU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5T17:40:55.875" idx="1">
    <p:pos x="5480" y="867"/>
    <p:text>исать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AE48D9-F475-4F7F-A49E-ABACF0E6F07D}" type="datetimeFigureOut">
              <a:rPr lang="ru-RU" smtClean="0"/>
              <a:pPr/>
              <a:t>18.10.2012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DC7FC4F-0EE6-470D-9B1A-49CE2F56E4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11" Type="http://schemas.openxmlformats.org/officeDocument/2006/relationships/image" Target="../media/image57.wmf"/><Relationship Id="rId5" Type="http://schemas.openxmlformats.org/officeDocument/2006/relationships/audio" Target="../media/audio7.wav"/><Relationship Id="rId10" Type="http://schemas.openxmlformats.org/officeDocument/2006/relationships/image" Target="../media/image56.wmf"/><Relationship Id="rId4" Type="http://schemas.openxmlformats.org/officeDocument/2006/relationships/audio" Target="../media/audio6.wav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568952" cy="453650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Victorina </a:t>
            </a:r>
            <a:b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“My First steps”</a:t>
            </a:r>
            <a:b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  <a:latin typeface="Arial Black" pitchFamily="34" charset="0"/>
              </a:rPr>
              <a:t>final level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the 2d form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English decade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smtClean="0">
                <a:solidFill>
                  <a:schemeClr val="tx1"/>
                </a:solidFill>
              </a:rPr>
              <a:t>Pechckurova Helen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3" name="Picture 12" descr="j0244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1535">
            <a:off x="216094" y="456581"/>
            <a:ext cx="2462778" cy="26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j02443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7032"/>
            <a:ext cx="2376264" cy="27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j02443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851641" cy="318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52932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9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. Напиши рифмующие буквы</a:t>
            </a:r>
            <a:r>
              <a:rPr lang="ru-RU" sz="3600" b="1" u="sng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  <a: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6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6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Mm, Jj, Dd, Nn, Ll, Bb, Cc, Ff, Tt, Vv, Gg, Xx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Pp________________________</a:t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Kk________________________</a:t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Ss_________________________</a:t>
            </a:r>
            <a: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6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                                                                </a:t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b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big_smiles_17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24136" cy="1319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uper_smilies0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9678" y="5589240"/>
            <a:ext cx="1124322" cy="112432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085184"/>
            <a:ext cx="1639069" cy="163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10.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Кем они тебе приходятся (напиши первые английские буквы):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а)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 мама твоей мамы_____________</a:t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b).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сестра твоей мамы_________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__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_</a:t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c).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муж твоей мамы______________</a:t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d).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папа твоей мамы____________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__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e).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сын твоего папы____________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____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f).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дочь твоей бабушки_________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__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g).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сестра твоего папы___________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_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h). 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дочь твоего папы_____________</a:t>
            </a: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__</a:t>
            </a:r>
            <a:b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400" b="1" u="sng" dirty="0" smtClean="0">
                <a:solidFill>
                  <a:schemeClr val="tx1"/>
                </a:solidFill>
                <a:latin typeface="Arial Black" pitchFamily="34" charset="0"/>
              </a:rPr>
              <a:t>i).</a:t>
            </a:r>
            <a: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  <a:t>брат твоего папы________________</a:t>
            </a:r>
            <a:br>
              <a:rPr lang="ru-RU" sz="24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539552" y="1412776"/>
            <a:ext cx="1042416" cy="1042416"/>
          </a:xfrm>
          <a:prstGeom prst="actionButtonHelp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45224"/>
            <a:ext cx="1557638" cy="126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941168"/>
            <a:ext cx="1293309" cy="171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96752"/>
            <a:ext cx="1860798" cy="138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85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>11. Переведи слова на русский  язык:</a:t>
            </a:r>
            <a:b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a. </a:t>
            </a:r>
            <a:r>
              <a:rPr lang="en-US" sz="3200" u="sng" dirty="0" smtClean="0">
                <a:solidFill>
                  <a:schemeClr val="tx1"/>
                </a:solidFill>
                <a:latin typeface="Arial Black" pitchFamily="34" charset="0"/>
              </a:rPr>
              <a:t>[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pig]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b. [kæt]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c. [ litl 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l-GR" sz="3200" b="1" dirty="0" smtClean="0"/>
              <a:t> </a:t>
            </a:r>
            <a:r>
              <a:rPr lang="en-US" sz="3200" b="1" dirty="0" smtClean="0"/>
              <a:t>d. 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[maus]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e. [blæk]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f. [zu:]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g. [pa:k]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h. [tæg ]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i. [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d3</a:t>
            </a:r>
            <a:r>
              <a:rPr lang="el-GR" sz="3200" b="1" dirty="0" smtClean="0">
                <a:solidFill>
                  <a:schemeClr val="tx1"/>
                </a:solidFill>
                <a:latin typeface="Arial Black" pitchFamily="34" charset="0"/>
              </a:rPr>
              <a:t>Λ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mp]</a:t>
            </a:r>
            <a:b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j. [raid]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ru-RU" sz="2400" b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Picture 7" descr="1266254141_74400140_2---All-Over-Funny-LYCs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151704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rib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1205651" cy="1602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02-%D0%BA%D1%80%D0%B0%D1%81%D0%BD%D0%B0%D1%8F-%D1%88%D0%BB%D1%8F%D0%BF%D0%B0_thu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1611877" cy="12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1289362975_mik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268760"/>
            <a:ext cx="1044355" cy="161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 descr="kak_lechit_uda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924944"/>
            <a:ext cx="2208659" cy="108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6887256_Rodzher"/>
          <p:cNvPicPr>
            <a:picLocks noChangeAspect="1" noChangeArrowheads="1" noCrop="1"/>
          </p:cNvPicPr>
          <p:nvPr/>
        </p:nvPicPr>
        <p:blipFill>
          <a:blip r:embed="rId8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372200" y="4005064"/>
            <a:ext cx="1564496" cy="171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08712"/>
          </a:xfrm>
          <a:prstGeom prst="ellipseRibbon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Good Bye!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Well done!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FAMILY1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789040"/>
            <a:ext cx="1609707" cy="254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AMILY2.W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789040"/>
            <a:ext cx="93943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og 0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293096"/>
            <a:ext cx="1389161" cy="2214935"/>
          </a:xfrm>
          <a:prstGeom prst="rect">
            <a:avLst/>
          </a:prstGeom>
          <a:noFill/>
        </p:spPr>
      </p:pic>
      <p:pic>
        <p:nvPicPr>
          <p:cNvPr id="7" name="Picture 7" descr="Pig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9871" y="548680"/>
            <a:ext cx="1069650" cy="1227584"/>
          </a:xfrm>
          <a:prstGeom prst="rect">
            <a:avLst/>
          </a:prstGeom>
          <a:noFill/>
        </p:spPr>
      </p:pic>
      <p:pic>
        <p:nvPicPr>
          <p:cNvPr id="8" name="Picture 5" descr="Sheep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2132856"/>
            <a:ext cx="1774633" cy="1406525"/>
          </a:xfrm>
          <a:prstGeom prst="rect">
            <a:avLst/>
          </a:prstGeom>
          <a:noFill/>
        </p:spPr>
      </p:pic>
      <p:pic>
        <p:nvPicPr>
          <p:cNvPr id="9" name="Picture 7" descr="Duck - Mallard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45100" y="1124744"/>
            <a:ext cx="1453065" cy="1655440"/>
          </a:xfrm>
          <a:prstGeom prst="rect">
            <a:avLst/>
          </a:prstGeom>
          <a:noFill/>
        </p:spPr>
      </p:pic>
      <p:pic>
        <p:nvPicPr>
          <p:cNvPr id="10" name="Picture 12" descr="Cow Head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476672"/>
            <a:ext cx="1839092" cy="15855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G_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EE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u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w_m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6480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1.Напиши первые  английские буквы названия предметов: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     </a:t>
            </a:r>
            <a:r>
              <a:rPr lang="ru-RU" sz="3200" b="1" dirty="0" smtClean="0">
                <a:solidFill>
                  <a:schemeClr val="tx1"/>
                </a:solidFill>
              </a:rPr>
              <a:t>1                                                  2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3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   4                                              5                                         6   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971800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2314575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340768"/>
            <a:ext cx="241935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717032"/>
            <a:ext cx="2376264" cy="172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645024"/>
            <a:ext cx="22943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56051"/>
            <a:ext cx="8820472" cy="5357634"/>
          </a:xfrm>
          <a:prstGeom prst="horizont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>2. Напиши согласные буквы по их транскрипции:</a:t>
            </a:r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/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[kei], [si:], [kju:], [eks], [em], [di:], [dʒi:], [zed], [en], [ti:], [es], [dʒei]</a:t>
            </a:r>
            <a:endParaRPr lang="ru-RU" sz="4000" dirty="0" smtClean="0"/>
          </a:p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 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55576" y="3162571"/>
            <a:ext cx="72728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big_smiles_1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24136" cy="945923"/>
          </a:xfrm>
          <a:prstGeom prst="rect">
            <a:avLst/>
          </a:prstGeom>
        </p:spPr>
      </p:pic>
      <p:pic>
        <p:nvPicPr>
          <p:cNvPr id="11" name="Рисунок 10" descr="super_smilies0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0190" y="5733256"/>
            <a:ext cx="1008852" cy="764282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764602"/>
            <a:ext cx="9144000" cy="43926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Подпиши фото членов семьи: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   1           2          3           4          5         6 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1334269" cy="1804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76872"/>
            <a:ext cx="122413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1310488" cy="181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76872"/>
            <a:ext cx="122413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276872"/>
            <a:ext cx="120967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2276872"/>
            <a:ext cx="115212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720774"/>
            <a:ext cx="9144000" cy="4989552"/>
          </a:xfrm>
          <a:prstGeom prst="horizont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solidFill>
                  <a:schemeClr val="tx1"/>
                </a:solidFill>
                <a:latin typeface="Arial Black" pitchFamily="34" charset="0"/>
              </a:rPr>
              <a:t>4. Напиши гласные буквы по их транскрипции: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/>
              <a:t>[wai], [ai], [ju:], [i:], [ei] </a:t>
            </a:r>
            <a:endParaRPr lang="ru-RU" sz="4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/>
              <a:t>   </a:t>
            </a:r>
            <a:r>
              <a:rPr lang="en-US" sz="3200" dirty="0" smtClean="0"/>
              <a:t> 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988057"/>
            <a:ext cx="1543819" cy="16874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big_smiles_2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008112" cy="99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2064"/>
            <a:ext cx="8964488" cy="579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5. Подпиши первые английские буквы названия цветов:</a:t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     1                   2                   3                4                5               6</a:t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           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7                        8                     9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1152128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44824"/>
            <a:ext cx="1296144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1215579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844824"/>
            <a:ext cx="1152128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844824"/>
            <a:ext cx="1071563" cy="128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1844824"/>
            <a:ext cx="1187624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077072"/>
            <a:ext cx="136815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077072"/>
            <a:ext cx="1359595" cy="1359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077072"/>
            <a:ext cx="1360562" cy="134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372842"/>
            <a:ext cx="9036496" cy="3885307"/>
          </a:xfrm>
          <a:prstGeom prst="horizont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solidFill>
                  <a:schemeClr val="tx1"/>
                </a:solidFill>
                <a:latin typeface="Bernard MT Condensed" pitchFamily="18" charset="0"/>
                <a:ea typeface="Times New Roman" pitchFamily="18" charset="0"/>
              </a:rPr>
              <a:t>6</a:t>
            </a:r>
            <a:r>
              <a:rPr lang="en-US" sz="3600" b="1" u="sng" dirty="0" smtClean="0">
                <a:solidFill>
                  <a:schemeClr val="tx1"/>
                </a:solidFill>
                <a:latin typeface="Bernard MT Condensed" pitchFamily="18" charset="0"/>
                <a:ea typeface="Times New Roman" pitchFamily="18" charset="0"/>
              </a:rPr>
              <a:t>. </a:t>
            </a:r>
            <a:r>
              <a:rPr lang="ru-RU" sz="36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Напиши транскрипцию гласных букв: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Aa, Oo, Uu, Yy, Ee, Ii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3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7247">
            <a:off x="410338" y="334726"/>
            <a:ext cx="1209462" cy="1287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uper_smilies0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1"/>
            <a:ext cx="844674" cy="678299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229200"/>
            <a:ext cx="1495053" cy="149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68357"/>
            <a:ext cx="9144000" cy="6952655"/>
          </a:xfrm>
          <a:prstGeom prst="horizontalScroll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Напиши первые английские буквы  животных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1                                               2                                                  3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4                                               5                                                 6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1997968" cy="149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20888"/>
            <a:ext cx="1797810" cy="132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16832"/>
            <a:ext cx="158575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93096"/>
            <a:ext cx="1997968" cy="143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221088"/>
            <a:ext cx="1932806" cy="145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221088"/>
            <a:ext cx="1944216" cy="1431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244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800200" cy="12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8712968" cy="31327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Arial" pitchFamily="34" charset="0"/>
                <a:ea typeface="Times New Roman" pitchFamily="18" charset="0"/>
              </a:rPr>
              <a:t>8. </a:t>
            </a:r>
            <a:r>
              <a:rPr lang="ru-RU" sz="2800" b="1" u="sng" dirty="0" smtClean="0">
                <a:latin typeface="Arial" pitchFamily="34" charset="0"/>
                <a:ea typeface="Times New Roman" pitchFamily="18" charset="0"/>
              </a:rPr>
              <a:t>Соотнеси заглавные и</a:t>
            </a:r>
            <a:r>
              <a:rPr lang="en-US" sz="2800" b="1" u="sng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u="sng" dirty="0" smtClean="0">
                <a:latin typeface="Arial" pitchFamily="34" charset="0"/>
                <a:ea typeface="Times New Roman" pitchFamily="18" charset="0"/>
              </a:rPr>
              <a:t>строчные буквы:</a:t>
            </a:r>
            <a:endParaRPr lang="en-US" sz="2800" b="1" u="sng" dirty="0" smtClean="0"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</a:rPr>
              <a:t>A, C, V, K, G, O, Z, H, I, U, T, W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Arial" pitchFamily="34" charset="0"/>
                <a:ea typeface="Times New Roman" pitchFamily="18" charset="0"/>
              </a:rPr>
              <a:t>v, c, g, a, h, w, t, o, i, u, k, z</a:t>
            </a:r>
            <a:endParaRPr lang="ru-RU" sz="4400" b="1" dirty="0" smtClean="0"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941168"/>
            <a:ext cx="1711077" cy="171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301208"/>
            <a:ext cx="1281864" cy="1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7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FF000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642</TotalTime>
  <Words>218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Victorina   “My First steps”   final level the 2d form  English decade Pechckurova Helen</vt:lpstr>
      <vt:lpstr>1.Напиши первые  английские буквы названия предметов:                1                                                  2                                             3             4                                              5                                         6     </vt:lpstr>
      <vt:lpstr>Слайд 3</vt:lpstr>
      <vt:lpstr>Слайд 4</vt:lpstr>
      <vt:lpstr>Слайд 5</vt:lpstr>
      <vt:lpstr>5. Подпиши первые английские буквы названия цветов:           1                   2                   3                4                5               6                             7                        8                     9</vt:lpstr>
      <vt:lpstr>Слайд 7</vt:lpstr>
      <vt:lpstr>Слайд 8</vt:lpstr>
      <vt:lpstr>Слайд 9</vt:lpstr>
      <vt:lpstr>9. Напиши рифмующие буквы:  Mm, Jj, Dd, Nn, Ll, Bb, Cc, Ff, Tt, Vv, Gg, Xx   Pp________________________  Kk________________________  Ss_________________________                                                                          </vt:lpstr>
      <vt:lpstr>10. Кем они тебе приходятся (напиши первые английские буквы):    а).  мама твоей мамы_____________ b). сестра твоей мамы____________ c). муж твоей мамы______________ d). папа твоей мамы______________ e).сын твоего папы________________ f). дочь твоей бабушки___________ g). сестра твоего папы____________ h). дочь твоего папы_______________ i).брат твоего папы________________ </vt:lpstr>
      <vt:lpstr>11. Переведи слова на русский  язык:  a. [pig] b. [kæt] c. [ litl ]  d. [maus] e. [blæk] f. [zu:] g. [pa:k] h. [tæg ] i. [d3Λmp] j. [raid]   </vt:lpstr>
      <vt:lpstr> Good Bye! Well done!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</dc:title>
  <dc:creator>www.PHILka.RU</dc:creator>
  <cp:lastModifiedBy>www.PHILka.RU</cp:lastModifiedBy>
  <cp:revision>68</cp:revision>
  <dcterms:created xsi:type="dcterms:W3CDTF">2012-02-26T14:51:27Z</dcterms:created>
  <dcterms:modified xsi:type="dcterms:W3CDTF">2012-10-18T18:07:29Z</dcterms:modified>
</cp:coreProperties>
</file>