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02D15-739A-4E44-8244-51BBCA78C72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0B3A-B18D-427F-A63C-138B2F2CB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02D15-739A-4E44-8244-51BBCA78C72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0B3A-B18D-427F-A63C-138B2F2CB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02D15-739A-4E44-8244-51BBCA78C72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0B3A-B18D-427F-A63C-138B2F2CB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02D15-739A-4E44-8244-51BBCA78C72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0B3A-B18D-427F-A63C-138B2F2CB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02D15-739A-4E44-8244-51BBCA78C72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0B3A-B18D-427F-A63C-138B2F2CB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02D15-739A-4E44-8244-51BBCA78C72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0B3A-B18D-427F-A63C-138B2F2CB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02D15-739A-4E44-8244-51BBCA78C72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0B3A-B18D-427F-A63C-138B2F2CB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02D15-739A-4E44-8244-51BBCA78C72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0B3A-B18D-427F-A63C-138B2F2CB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02D15-739A-4E44-8244-51BBCA78C72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0B3A-B18D-427F-A63C-138B2F2CB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02D15-739A-4E44-8244-51BBCA78C72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0B3A-B18D-427F-A63C-138B2F2CBA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602D15-739A-4E44-8244-51BBCA78C72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0B3A-B18D-427F-A63C-138B2F2CBA9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602D15-739A-4E44-8244-51BBCA78C72D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6E0B3A-B18D-427F-A63C-138B2F2CBA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accent4">
                    <a:lumMod val="50000"/>
                  </a:schemeClr>
                </a:solidFill>
              </a:rPr>
              <a:t>The English alphabet</a:t>
            </a:r>
            <a:endParaRPr lang="ru-RU" sz="6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Выполнила: Сурина Екатерина Владимировна</a:t>
            </a:r>
          </a:p>
          <a:p>
            <a:r>
              <a:rPr lang="ru-RU" sz="2800" dirty="0" smtClean="0"/>
              <a:t>Учитель английского языка</a:t>
            </a:r>
          </a:p>
          <a:p>
            <a:r>
              <a:rPr lang="ru-RU" sz="2800" dirty="0" smtClean="0"/>
              <a:t>ГБОУ СОШ №425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Ink</a:t>
            </a:r>
            <a:endParaRPr lang="ru-RU" dirty="0"/>
          </a:p>
        </p:txBody>
      </p:sp>
      <p:pic>
        <p:nvPicPr>
          <p:cNvPr id="4" name="Содержимое 3" descr="images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7" y="764704"/>
            <a:ext cx="5112568" cy="396044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Jug</a:t>
            </a:r>
            <a:endParaRPr lang="ru-RU" dirty="0"/>
          </a:p>
        </p:txBody>
      </p:sp>
      <p:pic>
        <p:nvPicPr>
          <p:cNvPr id="4" name="Содержимое 3" descr="images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836712"/>
            <a:ext cx="4608512" cy="417646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Kangaroo</a:t>
            </a:r>
            <a:endParaRPr lang="ru-RU" dirty="0"/>
          </a:p>
        </p:txBody>
      </p:sp>
      <p:pic>
        <p:nvPicPr>
          <p:cNvPr id="4" name="Содержимое 3" descr="images (1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052736"/>
            <a:ext cx="4392487" cy="352839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Lamp</a:t>
            </a:r>
            <a:endParaRPr lang="ru-RU" dirty="0"/>
          </a:p>
        </p:txBody>
      </p:sp>
      <p:pic>
        <p:nvPicPr>
          <p:cNvPr id="4" name="Содержимое 3" descr="images (1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052736"/>
            <a:ext cx="5544616" cy="374441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Mouse</a:t>
            </a:r>
            <a:endParaRPr lang="ru-RU" dirty="0"/>
          </a:p>
        </p:txBody>
      </p:sp>
      <p:pic>
        <p:nvPicPr>
          <p:cNvPr id="4" name="Содержимое 3" descr="images (1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764704"/>
            <a:ext cx="5472608" cy="410445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Nest</a:t>
            </a:r>
            <a:endParaRPr lang="ru-RU" dirty="0"/>
          </a:p>
        </p:txBody>
      </p:sp>
      <p:pic>
        <p:nvPicPr>
          <p:cNvPr id="4" name="Содержимое 3" descr="images (1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836712"/>
            <a:ext cx="4320480" cy="36003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Orange</a:t>
            </a:r>
            <a:endParaRPr lang="ru-RU" dirty="0"/>
          </a:p>
        </p:txBody>
      </p:sp>
      <p:pic>
        <p:nvPicPr>
          <p:cNvPr id="4" name="Содержимое 3" descr="images (1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980728"/>
            <a:ext cx="3888432" cy="345638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941168"/>
            <a:ext cx="8183880" cy="1051560"/>
          </a:xfrm>
        </p:spPr>
        <p:txBody>
          <a:bodyPr/>
          <a:lstStyle/>
          <a:p>
            <a:r>
              <a:rPr lang="en-US" dirty="0" smtClean="0"/>
              <a:t>                        Pin</a:t>
            </a:r>
            <a:endParaRPr lang="ru-RU" dirty="0"/>
          </a:p>
        </p:txBody>
      </p:sp>
      <p:pic>
        <p:nvPicPr>
          <p:cNvPr id="4" name="Содержимое 3" descr="images (1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836712"/>
            <a:ext cx="4608512" cy="410445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Queen</a:t>
            </a:r>
            <a:endParaRPr lang="ru-RU" dirty="0"/>
          </a:p>
        </p:txBody>
      </p:sp>
      <p:pic>
        <p:nvPicPr>
          <p:cNvPr id="4" name="Содержимое 3" descr="images (1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692696"/>
            <a:ext cx="4824536" cy="417646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Rabbit</a:t>
            </a:r>
            <a:endParaRPr lang="ru-RU" dirty="0"/>
          </a:p>
        </p:txBody>
      </p:sp>
      <p:pic>
        <p:nvPicPr>
          <p:cNvPr id="4" name="Содержимое 3" descr="images (1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836712"/>
            <a:ext cx="4032448" cy="381642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Ant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620688"/>
            <a:ext cx="5400599" cy="4392488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Snake</a:t>
            </a:r>
            <a:endParaRPr lang="ru-RU" dirty="0"/>
          </a:p>
        </p:txBody>
      </p:sp>
      <p:pic>
        <p:nvPicPr>
          <p:cNvPr id="4" name="Содержимое 3" descr="images (1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764704"/>
            <a:ext cx="4392487" cy="352839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Tree</a:t>
            </a:r>
            <a:endParaRPr lang="ru-RU" dirty="0"/>
          </a:p>
        </p:txBody>
      </p:sp>
      <p:pic>
        <p:nvPicPr>
          <p:cNvPr id="4" name="Содержимое 3" descr="images (2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908720"/>
            <a:ext cx="4536503" cy="410445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Umbrella</a:t>
            </a:r>
            <a:endParaRPr lang="ru-RU" dirty="0"/>
          </a:p>
        </p:txBody>
      </p:sp>
      <p:pic>
        <p:nvPicPr>
          <p:cNvPr id="4" name="Содержимое 3" descr="images (2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196752"/>
            <a:ext cx="4320480" cy="3600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Vest       </a:t>
            </a:r>
            <a:endParaRPr lang="ru-RU" dirty="0"/>
          </a:p>
        </p:txBody>
      </p:sp>
      <p:pic>
        <p:nvPicPr>
          <p:cNvPr id="4" name="Содержимое 3" descr="images (2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124744"/>
            <a:ext cx="4752527" cy="338437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Window</a:t>
            </a:r>
            <a:endParaRPr lang="ru-RU" dirty="0"/>
          </a:p>
        </p:txBody>
      </p:sp>
      <p:pic>
        <p:nvPicPr>
          <p:cNvPr id="4" name="Содержимое 3" descr="images (2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836712"/>
            <a:ext cx="4968552" cy="396044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Box</a:t>
            </a:r>
            <a:endParaRPr lang="ru-RU" dirty="0"/>
          </a:p>
        </p:txBody>
      </p:sp>
      <p:pic>
        <p:nvPicPr>
          <p:cNvPr id="4" name="Содержимое 3" descr="images (2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340768"/>
            <a:ext cx="5112568" cy="324036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Yacht</a:t>
            </a:r>
            <a:endParaRPr lang="ru-RU" dirty="0"/>
          </a:p>
        </p:txBody>
      </p:sp>
      <p:pic>
        <p:nvPicPr>
          <p:cNvPr id="4" name="Содержимое 3" descr="images (2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908720"/>
            <a:ext cx="4176463" cy="352839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Zip</a:t>
            </a:r>
            <a:endParaRPr lang="ru-RU" dirty="0"/>
          </a:p>
        </p:txBody>
      </p:sp>
      <p:pic>
        <p:nvPicPr>
          <p:cNvPr id="4" name="Содержимое 3" descr="images (2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052736"/>
            <a:ext cx="4248472" cy="3744415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Bed</a:t>
            </a:r>
            <a:endParaRPr lang="ru-RU" dirty="0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908720"/>
            <a:ext cx="5832648" cy="396043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877848"/>
          </a:xfrm>
        </p:spPr>
        <p:txBody>
          <a:bodyPr/>
          <a:lstStyle/>
          <a:p>
            <a:r>
              <a:rPr lang="en-US" dirty="0" smtClean="0"/>
              <a:t>                          Cat</a:t>
            </a:r>
            <a:endParaRPr lang="ru-RU" dirty="0"/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836712"/>
            <a:ext cx="5832648" cy="446449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13176"/>
            <a:ext cx="8183880" cy="1051560"/>
          </a:xfrm>
        </p:spPr>
        <p:txBody>
          <a:bodyPr/>
          <a:lstStyle/>
          <a:p>
            <a:r>
              <a:rPr lang="en-US" dirty="0" smtClean="0"/>
              <a:t>                           Dog</a:t>
            </a:r>
            <a:endParaRPr lang="ru-RU" dirty="0"/>
          </a:p>
        </p:txBody>
      </p:sp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620688"/>
            <a:ext cx="5328591" cy="45365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Egg</a:t>
            </a:r>
            <a:endParaRPr lang="ru-RU" dirty="0"/>
          </a:p>
        </p:txBody>
      </p:sp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836712"/>
            <a:ext cx="5112568" cy="3600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Flag </a:t>
            </a:r>
            <a:endParaRPr lang="ru-RU" dirty="0"/>
          </a:p>
        </p:txBody>
      </p:sp>
      <p:pic>
        <p:nvPicPr>
          <p:cNvPr id="4" name="Содержимое 3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980728"/>
            <a:ext cx="6264696" cy="338437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Glass</a:t>
            </a:r>
            <a:endParaRPr lang="ru-RU" dirty="0"/>
          </a:p>
        </p:txBody>
      </p:sp>
      <p:pic>
        <p:nvPicPr>
          <p:cNvPr id="4" name="Содержимое 3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692696"/>
            <a:ext cx="5832648" cy="388843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Horse</a:t>
            </a:r>
            <a:endParaRPr lang="ru-RU" dirty="0"/>
          </a:p>
        </p:txBody>
      </p:sp>
      <p:pic>
        <p:nvPicPr>
          <p:cNvPr id="4" name="Содержимое 3" descr="images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1" y="692696"/>
            <a:ext cx="5400600" cy="424847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</TotalTime>
  <Words>67</Words>
  <Application>Microsoft Office PowerPoint</Application>
  <PresentationFormat>Экран (4:3)</PresentationFormat>
  <Paragraphs>30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Аспект</vt:lpstr>
      <vt:lpstr>The English alphabet</vt:lpstr>
      <vt:lpstr>                       Ant</vt:lpstr>
      <vt:lpstr>                      Bed</vt:lpstr>
      <vt:lpstr>                          Cat</vt:lpstr>
      <vt:lpstr>                           Dog</vt:lpstr>
      <vt:lpstr>                       Egg</vt:lpstr>
      <vt:lpstr>                     Flag </vt:lpstr>
      <vt:lpstr>                        Glass</vt:lpstr>
      <vt:lpstr>                      Horse</vt:lpstr>
      <vt:lpstr>                       Ink</vt:lpstr>
      <vt:lpstr>                          Jug</vt:lpstr>
      <vt:lpstr>                   Kangaroo</vt:lpstr>
      <vt:lpstr>                       Lamp</vt:lpstr>
      <vt:lpstr>                      Mouse</vt:lpstr>
      <vt:lpstr>                    Nest</vt:lpstr>
      <vt:lpstr>                   Orange</vt:lpstr>
      <vt:lpstr>                        Pin</vt:lpstr>
      <vt:lpstr>                      Queen</vt:lpstr>
      <vt:lpstr>                    Rabbit</vt:lpstr>
      <vt:lpstr>                     Snake</vt:lpstr>
      <vt:lpstr>                     Tree</vt:lpstr>
      <vt:lpstr>                 Umbrella</vt:lpstr>
      <vt:lpstr>                      Vest       </vt:lpstr>
      <vt:lpstr>                Window</vt:lpstr>
      <vt:lpstr>                         Box</vt:lpstr>
      <vt:lpstr>                     Yacht</vt:lpstr>
      <vt:lpstr>                       Zip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English alphabet</dc:title>
  <dc:creator>Katrin</dc:creator>
  <cp:lastModifiedBy>Katrin</cp:lastModifiedBy>
  <cp:revision>1</cp:revision>
  <dcterms:created xsi:type="dcterms:W3CDTF">2012-10-11T17:59:23Z</dcterms:created>
  <dcterms:modified xsi:type="dcterms:W3CDTF">2012-10-11T18:58:26Z</dcterms:modified>
</cp:coreProperties>
</file>