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E19D-1F04-43D5-8F1C-EF34BA044D5B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F908F-CE62-4710-9706-D05C0D258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3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908F-CE62-4710-9706-D05C0D258C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5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0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4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6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B333-0A59-431F-892C-1A8182140F89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F77E-965F-45DA-8CC1-1474D194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Урок литературного чтения   4 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УМК «Школа России»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2060812"/>
            <a:ext cx="11313994" cy="4558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002060"/>
                </a:solidFill>
              </a:rPr>
              <a:t>Стихотворение С. А. </a:t>
            </a:r>
            <a:r>
              <a:rPr lang="ru-RU" sz="4800" dirty="0" err="1">
                <a:solidFill>
                  <a:srgbClr val="002060"/>
                </a:solidFill>
              </a:rPr>
              <a:t>Клычкова</a:t>
            </a:r>
            <a:r>
              <a:rPr lang="ru-RU" sz="4800" dirty="0">
                <a:solidFill>
                  <a:srgbClr val="002060"/>
                </a:solidFill>
              </a:rPr>
              <a:t> «Весна в лесу». Картина </a:t>
            </a:r>
            <a:r>
              <a:rPr lang="ru-RU" sz="4800" dirty="0" err="1">
                <a:solidFill>
                  <a:srgbClr val="002060"/>
                </a:solidFill>
              </a:rPr>
              <a:t>Н.П.Крымова</a:t>
            </a:r>
            <a:r>
              <a:rPr lang="ru-RU" sz="4800" dirty="0">
                <a:solidFill>
                  <a:srgbClr val="002060"/>
                </a:solidFill>
              </a:rPr>
              <a:t>  «К весне». </a:t>
            </a:r>
            <a:endParaRPr lang="ru-RU" sz="4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Сравнение </a:t>
            </a:r>
            <a:r>
              <a:rPr lang="ru-RU" sz="4800" dirty="0">
                <a:solidFill>
                  <a:srgbClr val="002060"/>
                </a:solidFill>
              </a:rPr>
              <a:t>произведений литературы и </a:t>
            </a:r>
            <a:r>
              <a:rPr lang="ru-RU" sz="4800" dirty="0" smtClean="0">
                <a:solidFill>
                  <a:srgbClr val="002060"/>
                </a:solidFill>
              </a:rPr>
              <a:t>живописи </a:t>
            </a:r>
          </a:p>
          <a:p>
            <a:pPr marL="0" indent="0" algn="r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320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200" smtClean="0">
                <a:solidFill>
                  <a:srgbClr val="002060"/>
                </a:solidFill>
              </a:rPr>
              <a:t>Подготовила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200" dirty="0" err="1" smtClean="0">
                <a:solidFill>
                  <a:srgbClr val="002060"/>
                </a:solidFill>
              </a:rPr>
              <a:t>Идрисбаева</a:t>
            </a:r>
            <a:r>
              <a:rPr lang="ru-RU" sz="3200" dirty="0" smtClean="0">
                <a:solidFill>
                  <a:srgbClr val="002060"/>
                </a:solidFill>
              </a:rPr>
              <a:t> Светлана Николаевна,</a:t>
            </a:r>
          </a:p>
          <a:p>
            <a:pPr mar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МБОУ ООШ №1 </a:t>
            </a:r>
            <a:r>
              <a:rPr lang="ru-RU" sz="2200" dirty="0" err="1" smtClean="0">
                <a:solidFill>
                  <a:srgbClr val="002060"/>
                </a:solidFill>
              </a:rPr>
              <a:t>н.п</a:t>
            </a:r>
            <a:r>
              <a:rPr lang="ru-RU" sz="2200" dirty="0" smtClean="0">
                <a:solidFill>
                  <a:srgbClr val="002060"/>
                </a:solidFill>
              </a:rPr>
              <a:t>. Африканда,</a:t>
            </a:r>
          </a:p>
          <a:p>
            <a:pPr mar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Мурманская область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43" y="183420"/>
            <a:ext cx="3732010" cy="4961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70" y="183420"/>
            <a:ext cx="3669251" cy="4961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493" y="1018735"/>
            <a:ext cx="1621677" cy="3291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870" y="5322627"/>
            <a:ext cx="3669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КЛЫЧКОВ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СЕРГЕЙ АНТОНОВИЧ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1889 - 1937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5646" y="5322627"/>
            <a:ext cx="3564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КРЫМОВ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НИКОЛАЙ ПЕТРОВИЧ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1884 - 1958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РИСУНОК ЗНАКА ВОП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РИСУНОК ЗНАКА ВОПРОС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РИСУНОК ЗНАКА ВОПРОС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3583" y="312738"/>
            <a:ext cx="106861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solidFill>
                  <a:srgbClr val="002060"/>
                </a:solidFill>
              </a:rPr>
              <a:t>Цель исследования: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- изучить произведения </a:t>
            </a:r>
            <a:r>
              <a:rPr lang="ru-RU" sz="6000" dirty="0" err="1" smtClean="0">
                <a:solidFill>
                  <a:srgbClr val="002060"/>
                </a:solidFill>
              </a:rPr>
              <a:t>Клычкова</a:t>
            </a:r>
            <a:r>
              <a:rPr lang="ru-RU" sz="6000" dirty="0" smtClean="0">
                <a:solidFill>
                  <a:srgbClr val="002060"/>
                </a:solidFill>
              </a:rPr>
              <a:t> А. С. и Крымова Н.П.,  - сравнить их, чтобы найти ответ на вопрос и проверить предположения.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9" y="0"/>
            <a:ext cx="108090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002060"/>
                </a:solidFill>
              </a:rPr>
              <a:t>Задание: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рассмотреть с. 116 – 117 учебника, назвать тему урока, составить план исследования.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675" y="3258136"/>
            <a:ext cx="944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1. Анализ стихотворения </a:t>
            </a:r>
            <a:r>
              <a:rPr lang="ru-RU" sz="4000" b="1" dirty="0" err="1" smtClean="0">
                <a:solidFill>
                  <a:srgbClr val="002060"/>
                </a:solidFill>
              </a:rPr>
              <a:t>Клычкова</a:t>
            </a:r>
            <a:r>
              <a:rPr lang="ru-RU" sz="4000" b="1" dirty="0" smtClean="0">
                <a:solidFill>
                  <a:srgbClr val="002060"/>
                </a:solidFill>
              </a:rPr>
              <a:t> С. 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675" y="4359535"/>
            <a:ext cx="898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2. Анализ картины Крымова Н. П.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5" y="547275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3. Сравнение стихотворения и картины.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6155" y="2347584"/>
            <a:ext cx="585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План исследования.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490" y="25930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ФИЗМИНУТКА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Ранней </a:t>
            </a:r>
            <a:r>
              <a:rPr lang="ru-RU" sz="3200" b="1" dirty="0">
                <a:solidFill>
                  <a:srgbClr val="002060"/>
                </a:solidFill>
              </a:rPr>
              <a:t>весною дети гуляли,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 за природой они наблюдали.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Вверх на солнце посмотрели,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 их лучики согрели.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Грачи прилетали,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Крыльями помахали.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 медведь в лесу проснулся,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 ручеёк он окунулся.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Кругом такая красота-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Значит, к нам пришла весна.</a:t>
            </a:r>
          </a:p>
        </p:txBody>
      </p:sp>
    </p:spTree>
    <p:extLst>
      <p:ext uri="{BB962C8B-B14F-4D97-AF65-F5344CB8AC3E}">
        <p14:creationId xmlns:p14="http://schemas.microsoft.com/office/powerpoint/2010/main" val="39082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17476"/>
            <a:ext cx="6942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щу-ря-ся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по дуб-</a:t>
            </a:r>
            <a:r>
              <a:rPr lang="ru-RU" sz="6000" b="1" dirty="0" err="1" smtClean="0">
                <a:solidFill>
                  <a:srgbClr val="002060"/>
                </a:solidFill>
              </a:rPr>
              <a:t>ро</a:t>
            </a:r>
            <a:r>
              <a:rPr lang="ru-RU" sz="6000" b="1" dirty="0" smtClean="0">
                <a:solidFill>
                  <a:srgbClr val="002060"/>
                </a:solidFill>
              </a:rPr>
              <a:t>-вам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стран-ни-чек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 на-</a:t>
            </a:r>
            <a:r>
              <a:rPr lang="ru-RU" sz="6000" b="1" dirty="0" err="1" smtClean="0">
                <a:solidFill>
                  <a:srgbClr val="002060"/>
                </a:solidFill>
              </a:rPr>
              <a:t>ру</a:t>
            </a:r>
            <a:r>
              <a:rPr lang="ru-RU" sz="6000" b="1" dirty="0" smtClean="0">
                <a:solidFill>
                  <a:srgbClr val="002060"/>
                </a:solidFill>
              </a:rPr>
              <a:t>-</a:t>
            </a:r>
            <a:r>
              <a:rPr lang="ru-RU" sz="6000" b="1" dirty="0" err="1" smtClean="0">
                <a:solidFill>
                  <a:srgbClr val="002060"/>
                </a:solidFill>
              </a:rPr>
              <a:t>кав</a:t>
            </a:r>
            <a:r>
              <a:rPr lang="ru-RU" sz="6000" b="1" dirty="0" smtClean="0">
                <a:solidFill>
                  <a:srgbClr val="002060"/>
                </a:solidFill>
              </a:rPr>
              <a:t>-ни-</a:t>
            </a:r>
            <a:r>
              <a:rPr lang="ru-RU" sz="6000" b="1" dirty="0" err="1" smtClean="0">
                <a:solidFill>
                  <a:srgbClr val="002060"/>
                </a:solidFill>
              </a:rPr>
              <a:t>це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со </a:t>
            </a:r>
            <a:r>
              <a:rPr lang="ru-RU" sz="6000" b="1" dirty="0" err="1" smtClean="0">
                <a:solidFill>
                  <a:srgbClr val="002060"/>
                </a:solidFill>
              </a:rPr>
              <a:t>сви</a:t>
            </a:r>
            <a:r>
              <a:rPr lang="ru-RU" sz="6000" b="1" dirty="0" smtClean="0">
                <a:solidFill>
                  <a:srgbClr val="002060"/>
                </a:solidFill>
              </a:rPr>
              <a:t>-</a:t>
            </a:r>
            <a:r>
              <a:rPr lang="ru-RU" sz="6000" b="1" dirty="0" err="1" smtClean="0">
                <a:solidFill>
                  <a:srgbClr val="002060"/>
                </a:solidFill>
              </a:rPr>
              <a:t>рел</a:t>
            </a:r>
            <a:r>
              <a:rPr lang="ru-RU" sz="6000" b="1" dirty="0" smtClean="0">
                <a:solidFill>
                  <a:srgbClr val="002060"/>
                </a:solidFill>
              </a:rPr>
              <a:t>-кой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2" y="450375"/>
            <a:ext cx="11177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1-я строфа </a:t>
            </a:r>
            <a:r>
              <a:rPr lang="ru-RU" sz="4000" b="1" dirty="0">
                <a:solidFill>
                  <a:srgbClr val="002060"/>
                </a:solidFill>
              </a:rPr>
              <a:t>«Лесная опушка» - ГДЕ ПРОИСХОДИТ?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827" y="2326241"/>
            <a:ext cx="9553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2 – 4-я строфы </a:t>
            </a:r>
            <a:r>
              <a:rPr lang="ru-RU" sz="4000" b="1" dirty="0">
                <a:solidFill>
                  <a:srgbClr val="002060"/>
                </a:solidFill>
              </a:rPr>
              <a:t>«Зайцы и дятел», «Медведь», «Автор» - ЧТО ПРОИСХОДИТ?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128" y="4817660"/>
            <a:ext cx="9457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solidFill>
                  <a:srgbClr val="002060"/>
                </a:solidFill>
              </a:rPr>
              <a:t>5-я строфа </a:t>
            </a:r>
            <a:r>
              <a:rPr lang="ru-RU" sz="4400" b="1" dirty="0">
                <a:solidFill>
                  <a:srgbClr val="002060"/>
                </a:solidFill>
              </a:rPr>
              <a:t>«Лель» </a:t>
            </a:r>
            <a:r>
              <a:rPr lang="ru-RU" sz="4400" b="1" dirty="0" smtClean="0">
                <a:solidFill>
                  <a:srgbClr val="002060"/>
                </a:solidFill>
              </a:rPr>
              <a:t>КТО ПРИШЁЛ?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731520"/>
            <a:ext cx="10957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>
                <a:solidFill>
                  <a:srgbClr val="002060"/>
                </a:solidFill>
              </a:rPr>
              <a:t>Домашнее задание по выбору: </a:t>
            </a:r>
            <a:r>
              <a:rPr lang="ru-RU" sz="5400" b="1" u="sng" dirty="0" smtClean="0">
                <a:solidFill>
                  <a:srgbClr val="002060"/>
                </a:solidFill>
              </a:rPr>
              <a:t>  </a:t>
            </a:r>
          </a:p>
          <a:p>
            <a:pPr marL="685800" indent="-685800">
              <a:buFontTx/>
              <a:buChar char="-"/>
            </a:pPr>
            <a:r>
              <a:rPr lang="ru-RU" sz="5400" b="1" dirty="0" smtClean="0">
                <a:solidFill>
                  <a:srgbClr val="002060"/>
                </a:solidFill>
              </a:rPr>
              <a:t>подобрать </a:t>
            </a:r>
            <a:r>
              <a:rPr lang="ru-RU" sz="5400" b="1" dirty="0">
                <a:solidFill>
                  <a:srgbClr val="002060"/>
                </a:solidFill>
              </a:rPr>
              <a:t>стихи </a:t>
            </a:r>
            <a:r>
              <a:rPr lang="ru-RU" sz="5400" b="1" dirty="0" err="1">
                <a:solidFill>
                  <a:srgbClr val="002060"/>
                </a:solidFill>
              </a:rPr>
              <a:t>Клычкова</a:t>
            </a:r>
            <a:r>
              <a:rPr lang="ru-RU" sz="5400" b="1" dirty="0">
                <a:solidFill>
                  <a:srgbClr val="002060"/>
                </a:solidFill>
              </a:rPr>
              <a:t> С.А. </a:t>
            </a:r>
            <a:r>
              <a:rPr lang="ru-RU" sz="5400" b="1" dirty="0" smtClean="0">
                <a:solidFill>
                  <a:srgbClr val="002060"/>
                </a:solidFill>
              </a:rPr>
              <a:t>  </a:t>
            </a:r>
          </a:p>
          <a:p>
            <a:pPr marL="685800" indent="-685800">
              <a:buFontTx/>
              <a:buChar char="-"/>
            </a:pPr>
            <a:r>
              <a:rPr lang="ru-RU" sz="5400" b="1" dirty="0" smtClean="0">
                <a:solidFill>
                  <a:srgbClr val="002060"/>
                </a:solidFill>
              </a:rPr>
              <a:t>подготовить </a:t>
            </a:r>
            <a:r>
              <a:rPr lang="ru-RU" sz="5400" b="1" dirty="0">
                <a:solidFill>
                  <a:srgbClr val="002060"/>
                </a:solidFill>
              </a:rPr>
              <a:t>презентацию картинной галереи Крымова Н.П</a:t>
            </a:r>
            <a:r>
              <a:rPr lang="ru-RU" sz="5400" b="1" dirty="0" smtClean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ru-RU" sz="5400" b="1" dirty="0" smtClean="0">
                <a:solidFill>
                  <a:srgbClr val="002060"/>
                </a:solidFill>
              </a:rPr>
              <a:t>выучить наизусть стихотворение «Весна в лесу»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248</Words>
  <Application>Microsoft Office PowerPoint</Application>
  <PresentationFormat>Широкоэкранный</PresentationFormat>
  <Paragraphs>48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Урок литературного чтения   4 класс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Женис Идрисбаев</dc:creator>
  <cp:lastModifiedBy>Женис Идрисбаев</cp:lastModifiedBy>
  <cp:revision>37</cp:revision>
  <dcterms:created xsi:type="dcterms:W3CDTF">2015-02-22T19:57:21Z</dcterms:created>
  <dcterms:modified xsi:type="dcterms:W3CDTF">2015-02-23T17:10:09Z</dcterms:modified>
  <cp:contentStatus/>
</cp:coreProperties>
</file>