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7" r:id="rId3"/>
    <p:sldId id="273" r:id="rId4"/>
    <p:sldId id="266" r:id="rId5"/>
    <p:sldId id="261" r:id="rId6"/>
    <p:sldId id="271" r:id="rId7"/>
    <p:sldId id="272" r:id="rId8"/>
    <p:sldId id="275" r:id="rId9"/>
    <p:sldId id="276" r:id="rId10"/>
    <p:sldId id="290" r:id="rId11"/>
    <p:sldId id="279" r:id="rId12"/>
    <p:sldId id="262" r:id="rId13"/>
    <p:sldId id="288" r:id="rId14"/>
    <p:sldId id="268" r:id="rId15"/>
    <p:sldId id="289" r:id="rId16"/>
    <p:sldId id="274" r:id="rId17"/>
    <p:sldId id="277" r:id="rId18"/>
    <p:sldId id="283" r:id="rId19"/>
    <p:sldId id="291" r:id="rId20"/>
    <p:sldId id="269" r:id="rId21"/>
    <p:sldId id="285" r:id="rId22"/>
    <p:sldId id="270" r:id="rId23"/>
    <p:sldId id="287" r:id="rId24"/>
    <p:sldId id="286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009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 autoAdjust="0"/>
    <p:restoredTop sz="94660"/>
  </p:normalViewPr>
  <p:slideViewPr>
    <p:cSldViewPr>
      <p:cViewPr varScale="1">
        <p:scale>
          <a:sx n="57" d="100"/>
          <a:sy n="57" d="100"/>
        </p:scale>
        <p:origin x="-7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47549-7815-46EB-98FE-2DC3A903F8FC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DA6A-C43C-4EE6-8F1D-4F45E397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DA6A-C43C-4EE6-8F1D-4F45E3977C5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66D0-72E3-4F46-AF39-B49547037F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gif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60.jpeg"/><Relationship Id="rId7" Type="http://schemas.openxmlformats.org/officeDocument/2006/relationships/image" Target="../media/image51.jpeg"/><Relationship Id="rId12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54.jpeg"/><Relationship Id="rId4" Type="http://schemas.openxmlformats.org/officeDocument/2006/relationships/image" Target="../media/image61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84;&#1085;&#1077;%20&#1091;&#1088;&#1086;&#1082;\&#1083;&#1077;&#1090;.%20&#1084;&#1099;&#1096;&#1080;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1.png"/><Relationship Id="rId7" Type="http://schemas.openxmlformats.org/officeDocument/2006/relationships/image" Target="../media/image5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image" Target="../media/image64.jpeg"/><Relationship Id="rId5" Type="http://schemas.openxmlformats.org/officeDocument/2006/relationships/image" Target="../media/image50.png"/><Relationship Id="rId10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84;&#1085;&#1077;%20&#1091;&#1088;&#1086;&#1082;\&#1092;&#1080;&#1079;&#1082;&#1091;&#1083;&#1100;&#1090;.avi%202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84;&#1085;&#1077;%20&#1091;&#1088;&#1086;&#1082;\&#1087;&#1077;&#1088;&#1077;&#1076;&#1072;&#1095;&#1072;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9;&#1095;&#1080;&#1090;&#1077;&#1083;&#1100;\Desktop\&#1084;&#1085;&#1077;%20&#1091;&#1088;&#1086;&#1082;\&#1092;&#1080;&#1082;&#1089;&#1080;&#1082;&#1080;.avi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8.png"/><Relationship Id="rId7" Type="http://schemas.openxmlformats.org/officeDocument/2006/relationships/image" Target="../media/image7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3" Type="http://schemas.openxmlformats.org/officeDocument/2006/relationships/image" Target="../media/image74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9;&#1095;&#1080;&#1090;&#1077;&#1083;&#1100;\Desktop\&#1084;&#1085;&#1077;%20&#1091;&#1088;&#1086;&#1082;\Paul_Mauriat_-_Paul_Mauriat_-_Alouette_(get-tune.net).mp3" TargetMode="External"/><Relationship Id="rId6" Type="http://schemas.openxmlformats.org/officeDocument/2006/relationships/image" Target="../media/image77.png"/><Relationship Id="rId5" Type="http://schemas.openxmlformats.org/officeDocument/2006/relationships/image" Target="../media/image8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2.gif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image" Target="../media/image9.gif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6000" b="1" i="1" dirty="0" smtClean="0">
                <a:ln w="76200">
                  <a:solidFill>
                    <a:srgbClr val="009900"/>
                  </a:solidFill>
                </a:ln>
                <a:solidFill>
                  <a:srgbClr val="009200"/>
                </a:solidFill>
              </a:rPr>
              <a:t>Окружающий мир</a:t>
            </a:r>
            <a:endParaRPr lang="ru-RU" sz="6000" b="1" i="1" dirty="0">
              <a:ln w="76200">
                <a:solidFill>
                  <a:srgbClr val="009900"/>
                </a:solidFill>
              </a:ln>
              <a:solidFill>
                <a:srgbClr val="0092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6286544" cy="17144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92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МКОУ Савинская  ООШ</a:t>
            </a:r>
            <a:endParaRPr lang="en-US" sz="2400" b="1" dirty="0" smtClean="0">
              <a:solidFill>
                <a:srgbClr val="0092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sz="2400" b="1" dirty="0" smtClean="0">
                <a:solidFill>
                  <a:srgbClr val="0092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Громова Татьяна Борисовна</a:t>
            </a:r>
          </a:p>
          <a:p>
            <a:r>
              <a:rPr lang="ru-RU" sz="2400" b="1" dirty="0" smtClean="0">
                <a:solidFill>
                  <a:srgbClr val="0092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учитель начальных классов </a:t>
            </a:r>
            <a:endParaRPr lang="ru-RU" sz="2400" b="1" dirty="0">
              <a:solidFill>
                <a:srgbClr val="0092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Содержимое 2" descr="nasekomye3.gif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8258175" y="285750"/>
            <a:ext cx="885825" cy="971550"/>
          </a:xfrm>
        </p:spPr>
      </p:pic>
      <p:pic>
        <p:nvPicPr>
          <p:cNvPr id="4" name="Рисунок 3" descr="nasekomye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0004" y="3214686"/>
            <a:ext cx="1833996" cy="1785090"/>
          </a:xfrm>
          <a:prstGeom prst="rect">
            <a:avLst/>
          </a:prstGeom>
        </p:spPr>
      </p:pic>
      <p:pic>
        <p:nvPicPr>
          <p:cNvPr id="5" name="Рисунок 4" descr="animashka28-0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00826" y="4846816"/>
            <a:ext cx="2428892" cy="2011184"/>
          </a:xfrm>
          <a:prstGeom prst="rect">
            <a:avLst/>
          </a:prstGeom>
        </p:spPr>
      </p:pic>
      <p:pic>
        <p:nvPicPr>
          <p:cNvPr id="7" name="Рисунок 6" descr="128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3381375" cy="2371725"/>
          </a:xfrm>
          <a:prstGeom prst="rect">
            <a:avLst/>
          </a:prstGeom>
        </p:spPr>
      </p:pic>
      <p:pic>
        <p:nvPicPr>
          <p:cNvPr id="8" name="Содержимое 2" descr="nasekomye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58175" y="285728"/>
            <a:ext cx="885825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имок 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1" y="3786190"/>
            <a:ext cx="3500462" cy="284129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09799">
            <a:off x="3665650" y="3605763"/>
            <a:ext cx="590076" cy="155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Снимок п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3428992" cy="2597513"/>
          </a:xfrm>
          <a:prstGeom prst="rect">
            <a:avLst/>
          </a:prstGeom>
        </p:spPr>
      </p:pic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285728"/>
            <a:ext cx="3600788" cy="2700591"/>
          </a:xfrm>
          <a:prstGeom prst="rect">
            <a:avLst/>
          </a:prstGeom>
        </p:spPr>
      </p:pic>
      <p:pic>
        <p:nvPicPr>
          <p:cNvPr id="10" name="Рисунок 9" descr="Снимок з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79441" y="3786190"/>
            <a:ext cx="3658392" cy="2795845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20216605">
            <a:off x="4534605" y="3646205"/>
            <a:ext cx="556732" cy="148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805015">
            <a:off x="3711394" y="1537982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836719">
            <a:off x="4651558" y="1589419"/>
            <a:ext cx="500066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Раскрась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71545"/>
            <a:ext cx="4040188" cy="714381"/>
          </a:xfrm>
        </p:spPr>
        <p:txBody>
          <a:bodyPr>
            <a:noAutofit/>
          </a:bodyPr>
          <a:lstStyle/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Насекомые</a:t>
            </a:r>
            <a:endParaRPr lang="ru-RU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Содержимое 16" descr="н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785786" y="2428868"/>
            <a:ext cx="1000132" cy="107884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571505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Птицы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Содержимое 17" descr="н5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2500298" y="1785926"/>
            <a:ext cx="1016406" cy="1356954"/>
          </a:xfrm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3214678" y="928670"/>
            <a:ext cx="1285884" cy="3571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0562" y="928670"/>
            <a:ext cx="1357322" cy="2857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 descr="2216119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22820">
            <a:off x="657553" y="4340445"/>
            <a:ext cx="1143000" cy="14287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571616" y="3857616"/>
            <a:ext cx="5929330" cy="7143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Рисунок 22" descr="н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285985" y="5214950"/>
            <a:ext cx="1571604" cy="1047736"/>
          </a:xfrm>
          <a:prstGeom prst="rect">
            <a:avLst/>
          </a:prstGeom>
        </p:spPr>
      </p:pic>
      <p:pic>
        <p:nvPicPr>
          <p:cNvPr id="24" name="Рисунок 23" descr="н8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71736" y="3643314"/>
            <a:ext cx="1714512" cy="106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ПАУК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642910" y="1357297"/>
            <a:ext cx="2714644" cy="2033363"/>
          </a:xfrm>
        </p:spPr>
      </p:pic>
      <p:pic>
        <p:nvPicPr>
          <p:cNvPr id="7" name="Рисунок 6" descr="colec2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1000108"/>
            <a:ext cx="2143141" cy="2143141"/>
          </a:xfrm>
          <a:prstGeom prst="rect">
            <a:avLst/>
          </a:prstGeom>
        </p:spPr>
      </p:pic>
      <p:pic>
        <p:nvPicPr>
          <p:cNvPr id="10" name="Рисунок 9" descr="333642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1285860"/>
            <a:ext cx="2786082" cy="2089562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57554" y="3429000"/>
            <a:ext cx="2643206" cy="320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м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2857496"/>
            <a:ext cx="1519084" cy="1133470"/>
          </a:xfrm>
          <a:prstGeom prst="rect">
            <a:avLst/>
          </a:prstGeom>
        </p:spPr>
      </p:pic>
      <p:pic>
        <p:nvPicPr>
          <p:cNvPr id="20" name="Рисунок 19" descr="images.png"/>
          <p:cNvPicPr>
            <a:picLocks noChangeAspect="1"/>
          </p:cNvPicPr>
          <p:nvPr/>
        </p:nvPicPr>
        <p:blipFill>
          <a:blip r:embed="rId4" cstate="email"/>
          <a:srcRect l="11421" r="8629" b="8788"/>
          <a:stretch>
            <a:fillRect/>
          </a:stretch>
        </p:blipFill>
        <p:spPr>
          <a:xfrm>
            <a:off x="4694689" y="4071942"/>
            <a:ext cx="1734699" cy="2571768"/>
          </a:xfrm>
          <a:prstGeom prst="rect">
            <a:avLst/>
          </a:prstGeom>
        </p:spPr>
      </p:pic>
      <p:pic>
        <p:nvPicPr>
          <p:cNvPr id="22" name="Рисунок 21" descr="р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3643314"/>
            <a:ext cx="2054699" cy="1581155"/>
          </a:xfrm>
          <a:prstGeom prst="rect">
            <a:avLst/>
          </a:prstGeom>
        </p:spPr>
      </p:pic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Раскрась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71545"/>
            <a:ext cx="4040188" cy="714381"/>
          </a:xfrm>
        </p:spPr>
        <p:txBody>
          <a:bodyPr>
            <a:noAutofit/>
          </a:bodyPr>
          <a:lstStyle/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Насекомые</a:t>
            </a:r>
            <a:endParaRPr lang="ru-RU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Содержимое 16" descr="н1.jpg"/>
          <p:cNvPicPr>
            <a:picLocks noGrp="1" noChangeAspect="1"/>
          </p:cNvPicPr>
          <p:nvPr>
            <p:ph sz="half" idx="2"/>
          </p:nvPr>
        </p:nvPicPr>
        <p:blipFill>
          <a:blip r:embed="rId7" cstate="email"/>
          <a:stretch>
            <a:fillRect/>
          </a:stretch>
        </p:blipFill>
        <p:spPr>
          <a:xfrm>
            <a:off x="785786" y="2428868"/>
            <a:ext cx="1000132" cy="107884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571505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Птицы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Содержимое 17" descr="н5.jpg"/>
          <p:cNvPicPr>
            <a:picLocks noGrp="1" noChangeAspect="1"/>
          </p:cNvPicPr>
          <p:nvPr>
            <p:ph sz="quarter" idx="4"/>
          </p:nvPr>
        </p:nvPicPr>
        <p:blipFill>
          <a:blip r:embed="rId8" cstate="email"/>
          <a:stretch>
            <a:fillRect/>
          </a:stretch>
        </p:blipFill>
        <p:spPr>
          <a:xfrm>
            <a:off x="2643174" y="2643182"/>
            <a:ext cx="1016406" cy="1356954"/>
          </a:xfrm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3214678" y="928670"/>
            <a:ext cx="1285884" cy="3571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0562" y="928670"/>
            <a:ext cx="1357322" cy="2857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 descr="22161192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2022820">
            <a:off x="657553" y="4340445"/>
            <a:ext cx="1143000" cy="14287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571616" y="3857616"/>
            <a:ext cx="5929330" cy="7143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Рисунок 22" descr="н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43174" y="4643446"/>
            <a:ext cx="1571604" cy="1047736"/>
          </a:xfrm>
          <a:prstGeom prst="rect">
            <a:avLst/>
          </a:prstGeom>
        </p:spPr>
      </p:pic>
      <p:pic>
        <p:nvPicPr>
          <p:cNvPr id="14" name="Рисунок 13" descr="р2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929190" y="1857364"/>
            <a:ext cx="1511000" cy="1023938"/>
          </a:xfrm>
          <a:prstGeom prst="rect">
            <a:avLst/>
          </a:prstGeom>
        </p:spPr>
      </p:pic>
      <p:pic>
        <p:nvPicPr>
          <p:cNvPr id="15" name="Рисунок 14" descr="im2010-domashnie-pticy-raskraski-dlya-malchikov-1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286644" y="1857364"/>
            <a:ext cx="128586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лет. мыши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42938" y="857250"/>
            <a:ext cx="7904162" cy="5268913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ages.png"/>
          <p:cNvPicPr>
            <a:picLocks noChangeAspect="1"/>
          </p:cNvPicPr>
          <p:nvPr/>
        </p:nvPicPr>
        <p:blipFill>
          <a:blip r:embed="rId3" cstate="email"/>
          <a:srcRect l="11421" r="8629" b="8788"/>
          <a:stretch>
            <a:fillRect/>
          </a:stretch>
        </p:blipFill>
        <p:spPr>
          <a:xfrm>
            <a:off x="4694689" y="4071942"/>
            <a:ext cx="1734699" cy="2571768"/>
          </a:xfrm>
          <a:prstGeom prst="rect">
            <a:avLst/>
          </a:prstGeom>
        </p:spPr>
      </p:pic>
      <p:pic>
        <p:nvPicPr>
          <p:cNvPr id="22" name="Рисунок 21" descr="р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3643314"/>
            <a:ext cx="2054699" cy="1581155"/>
          </a:xfrm>
          <a:prstGeom prst="rect">
            <a:avLst/>
          </a:prstGeom>
        </p:spPr>
      </p:pic>
      <p:pic>
        <p:nvPicPr>
          <p:cNvPr id="2" name="Рисунок 1" descr="cxfd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92080" y="4178237"/>
            <a:ext cx="3851920" cy="26797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Раскрась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71545"/>
            <a:ext cx="4040188" cy="714381"/>
          </a:xfrm>
        </p:spPr>
        <p:txBody>
          <a:bodyPr>
            <a:noAutofit/>
          </a:bodyPr>
          <a:lstStyle/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4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Насекомые</a:t>
            </a:r>
            <a:endParaRPr lang="ru-RU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Содержимое 16" descr="н1.jpg"/>
          <p:cNvPicPr>
            <a:picLocks noGrp="1" noChangeAspect="1"/>
          </p:cNvPicPr>
          <p:nvPr>
            <p:ph sz="half" idx="2"/>
          </p:nvPr>
        </p:nvPicPr>
        <p:blipFill>
          <a:blip r:embed="rId6" cstate="email"/>
          <a:stretch>
            <a:fillRect/>
          </a:stretch>
        </p:blipFill>
        <p:spPr>
          <a:xfrm>
            <a:off x="785786" y="2428868"/>
            <a:ext cx="1000132" cy="107884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571505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</a:rPr>
              <a:t>Птицы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Содержимое 17" descr="н5.jpg"/>
          <p:cNvPicPr>
            <a:picLocks noGrp="1" noChangeAspect="1"/>
          </p:cNvPicPr>
          <p:nvPr>
            <p:ph sz="quarter" idx="4"/>
          </p:nvPr>
        </p:nvPicPr>
        <p:blipFill>
          <a:blip r:embed="rId7" cstate="email"/>
          <a:stretch>
            <a:fillRect/>
          </a:stretch>
        </p:blipFill>
        <p:spPr>
          <a:xfrm>
            <a:off x="2643174" y="2643182"/>
            <a:ext cx="1016406" cy="1356954"/>
          </a:xfrm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3214678" y="928670"/>
            <a:ext cx="1285884" cy="35719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00562" y="928670"/>
            <a:ext cx="1357322" cy="28575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 descr="2216119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22820">
            <a:off x="657553" y="4340445"/>
            <a:ext cx="1143000" cy="14287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571616" y="3857616"/>
            <a:ext cx="5929330" cy="7143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Рисунок 22" descr="н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643174" y="4643446"/>
            <a:ext cx="1571604" cy="1047736"/>
          </a:xfrm>
          <a:prstGeom prst="rect">
            <a:avLst/>
          </a:prstGeom>
        </p:spPr>
      </p:pic>
      <p:pic>
        <p:nvPicPr>
          <p:cNvPr id="14" name="Рисунок 13" descr="р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29190" y="1857364"/>
            <a:ext cx="1511000" cy="1023938"/>
          </a:xfrm>
          <a:prstGeom prst="rect">
            <a:avLst/>
          </a:prstGeom>
        </p:spPr>
      </p:pic>
      <p:pic>
        <p:nvPicPr>
          <p:cNvPr id="15" name="Рисунок 14" descr="im2010-domashnie-pticy-raskraski-dlya-malchikov-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286644" y="1857364"/>
            <a:ext cx="128586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имок 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1" y="3786190"/>
            <a:ext cx="3500462" cy="284129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09799">
            <a:off x="3665650" y="3605763"/>
            <a:ext cx="590076" cy="155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Снимок п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3428992" cy="2597513"/>
          </a:xfrm>
          <a:prstGeom prst="rect">
            <a:avLst/>
          </a:prstGeom>
        </p:spPr>
      </p:pic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285728"/>
            <a:ext cx="3600788" cy="2700591"/>
          </a:xfrm>
          <a:prstGeom prst="rect">
            <a:avLst/>
          </a:prstGeom>
        </p:spPr>
      </p:pic>
      <p:pic>
        <p:nvPicPr>
          <p:cNvPr id="10" name="Рисунок 9" descr="Снимок з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79441" y="3786190"/>
            <a:ext cx="3658392" cy="2795845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20216605">
            <a:off x="4534605" y="3646205"/>
            <a:ext cx="556732" cy="148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805015">
            <a:off x="3711394" y="1537982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836719">
            <a:off x="4651558" y="1589419"/>
            <a:ext cx="500066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физкульт.avi 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57158" y="1071546"/>
            <a:ext cx="8358214" cy="5572143"/>
          </a:xfrm>
          <a:prstGeom prst="rect">
            <a:avLst/>
          </a:prstGeom>
        </p:spPr>
      </p:pic>
      <p:pic>
        <p:nvPicPr>
          <p:cNvPr id="13" name="Рисунок 1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hivotnye39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213742">
            <a:off x="7219263" y="1647107"/>
            <a:ext cx="1856572" cy="1856572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Рабочая тетрадь</a:t>
            </a:r>
            <a:br>
              <a:rPr lang="ru-RU" sz="5400" b="1" dirty="0" smtClean="0">
                <a:solidFill>
                  <a:srgbClr val="003300"/>
                </a:solidFill>
              </a:rPr>
            </a:br>
            <a:r>
              <a:rPr lang="ru-RU" sz="5400" b="1" i="1" dirty="0" smtClean="0">
                <a:solidFill>
                  <a:srgbClr val="003300"/>
                </a:solidFill>
              </a:rPr>
              <a:t>С.33  задание 2</a:t>
            </a:r>
            <a:br>
              <a:rPr lang="ru-RU" sz="5400" b="1" i="1" dirty="0" smtClean="0">
                <a:solidFill>
                  <a:srgbClr val="003300"/>
                </a:solidFill>
              </a:rPr>
            </a:b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786874" cy="2209800"/>
          </a:xfrm>
        </p:spPr>
        <p:txBody>
          <a:bodyPr>
            <a:normAutofit/>
          </a:bodyPr>
          <a:lstStyle/>
          <a:p>
            <a:endParaRPr lang="ru-RU" sz="5000" b="1" i="1" dirty="0">
              <a:solidFill>
                <a:srgbClr val="003300"/>
              </a:solidFill>
            </a:endParaRPr>
          </a:p>
        </p:txBody>
      </p:sp>
      <p:pic>
        <p:nvPicPr>
          <p:cNvPr id="5" name="Рисунок 4" descr="nasekomye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1857364"/>
            <a:ext cx="885825" cy="971550"/>
          </a:xfrm>
          <a:prstGeom prst="rect">
            <a:avLst/>
          </a:prstGeom>
        </p:spPr>
      </p:pic>
      <p:pic>
        <p:nvPicPr>
          <p:cNvPr id="10" name="Рисунок 9" descr="_-__()~1.JPE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4500570"/>
            <a:ext cx="2533650" cy="1905000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5857884" y="6143644"/>
            <a:ext cx="2571768" cy="500066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olec125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10" y="4857760"/>
            <a:ext cx="1747853" cy="174785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20" y="6286520"/>
            <a:ext cx="257176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978-5-09-019819-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488" y="2643182"/>
            <a:ext cx="295303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нимок р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1" y="3786190"/>
            <a:ext cx="3500462" cy="284129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09799">
            <a:off x="3665650" y="3605763"/>
            <a:ext cx="590076" cy="1553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0001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Животные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Снимок п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3428992" cy="2597513"/>
          </a:xfrm>
          <a:prstGeom prst="rect">
            <a:avLst/>
          </a:prstGeom>
        </p:spPr>
      </p:pic>
      <p:pic>
        <p:nvPicPr>
          <p:cNvPr id="9" name="Рисунок 8" descr="Снимок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86380" y="285728"/>
            <a:ext cx="3600788" cy="2700591"/>
          </a:xfrm>
          <a:prstGeom prst="rect">
            <a:avLst/>
          </a:prstGeom>
        </p:spPr>
      </p:pic>
      <p:pic>
        <p:nvPicPr>
          <p:cNvPr id="10" name="Рисунок 9" descr="Снимок з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79441" y="3786190"/>
            <a:ext cx="3658392" cy="2795845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 rot="20216605">
            <a:off x="4534605" y="3646205"/>
            <a:ext cx="556732" cy="148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805015">
            <a:off x="3711394" y="1537982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836719">
            <a:off x="4651558" y="1589419"/>
            <a:ext cx="500066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передач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000125" y="1000125"/>
            <a:ext cx="7689850" cy="5126038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фиксики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143000" y="928688"/>
            <a:ext cx="6858000" cy="5486400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hivotnye39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213742">
            <a:off x="7219263" y="1647107"/>
            <a:ext cx="1856572" cy="1856572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Рабочая тетрадь</a:t>
            </a:r>
            <a:br>
              <a:rPr lang="ru-RU" sz="5400" b="1" dirty="0" smtClean="0">
                <a:solidFill>
                  <a:srgbClr val="003300"/>
                </a:solidFill>
              </a:rPr>
            </a:br>
            <a:r>
              <a:rPr lang="ru-RU" sz="5400" b="1" i="1" dirty="0" smtClean="0">
                <a:solidFill>
                  <a:srgbClr val="003300"/>
                </a:solidFill>
              </a:rPr>
              <a:t>С.32  задание 1</a:t>
            </a:r>
            <a:br>
              <a:rPr lang="ru-RU" sz="5400" b="1" i="1" dirty="0" smtClean="0">
                <a:solidFill>
                  <a:srgbClr val="003300"/>
                </a:solidFill>
              </a:rPr>
            </a:b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786874" cy="2209800"/>
          </a:xfrm>
        </p:spPr>
        <p:txBody>
          <a:bodyPr>
            <a:normAutofit/>
          </a:bodyPr>
          <a:lstStyle/>
          <a:p>
            <a:endParaRPr lang="ru-RU" sz="5000" b="1" i="1" dirty="0">
              <a:solidFill>
                <a:srgbClr val="003300"/>
              </a:solidFill>
            </a:endParaRPr>
          </a:p>
        </p:txBody>
      </p:sp>
      <p:pic>
        <p:nvPicPr>
          <p:cNvPr id="5" name="Рисунок 4" descr="nasekomye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1857364"/>
            <a:ext cx="885825" cy="971550"/>
          </a:xfrm>
          <a:prstGeom prst="rect">
            <a:avLst/>
          </a:prstGeom>
        </p:spPr>
      </p:pic>
      <p:pic>
        <p:nvPicPr>
          <p:cNvPr id="10" name="Рисунок 9" descr="_-__()~1.JPE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4500570"/>
            <a:ext cx="2533650" cy="1905000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5857884" y="6143644"/>
            <a:ext cx="2571768" cy="500066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olec125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10" y="4857760"/>
            <a:ext cx="1747853" cy="174785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20" y="6286520"/>
            <a:ext cx="257176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978-5-09-019819-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488" y="2643182"/>
            <a:ext cx="295303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357322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rgbClr val="003300"/>
                </a:solidFill>
              </a:rPr>
              <a:t>Итоги</a:t>
            </a:r>
            <a:endParaRPr lang="ru-RU" sz="11500" b="1" dirty="0">
              <a:solidFill>
                <a:srgbClr val="003300"/>
              </a:solidFill>
            </a:endParaRPr>
          </a:p>
        </p:txBody>
      </p:sp>
      <p:pic>
        <p:nvPicPr>
          <p:cNvPr id="9" name="Рисунок 8" descr="sait2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1000108"/>
            <a:ext cx="2634963" cy="2500330"/>
          </a:xfrm>
          <a:prstGeom prst="rect">
            <a:avLst/>
          </a:prstGeom>
        </p:spPr>
      </p:pic>
      <p:pic>
        <p:nvPicPr>
          <p:cNvPr id="10" name="Рисунок 9" descr="6144484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5" y="3643314"/>
            <a:ext cx="3151959" cy="3214686"/>
          </a:xfrm>
          <a:prstGeom prst="rect">
            <a:avLst/>
          </a:prstGeom>
        </p:spPr>
      </p:pic>
      <p:pic>
        <p:nvPicPr>
          <p:cNvPr id="13" name="Содержимое 12" descr="ucos56f.gif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3000364" y="2285992"/>
            <a:ext cx="2643206" cy="2643206"/>
          </a:xfrm>
        </p:spPr>
      </p:pic>
      <p:pic>
        <p:nvPicPr>
          <p:cNvPr id="14" name="Рисунок 13" descr="detia-406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57950" y="1071546"/>
            <a:ext cx="2589074" cy="2847982"/>
          </a:xfrm>
          <a:prstGeom prst="rect">
            <a:avLst/>
          </a:prstGeom>
        </p:spPr>
      </p:pic>
      <p:pic>
        <p:nvPicPr>
          <p:cNvPr id="15" name="Рисунок 14" descr="000000601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3714752"/>
            <a:ext cx="285752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Животные (2)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01024" y="2500306"/>
            <a:ext cx="847725" cy="663072"/>
          </a:xfrm>
          <a:prstGeom prst="rect">
            <a:avLst/>
          </a:prstGeom>
        </p:spPr>
      </p:pic>
      <p:pic>
        <p:nvPicPr>
          <p:cNvPr id="4" name="Рисунок 3" descr="nasekomye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0004" y="3214686"/>
            <a:ext cx="1833996" cy="178509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285852" y="2000240"/>
            <a:ext cx="7715304" cy="214314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7200" b="1" i="1" dirty="0" smtClean="0">
                <a:ln w="76200">
                  <a:solidFill>
                    <a:srgbClr val="009900"/>
                  </a:solidFill>
                </a:ln>
                <a:solidFill>
                  <a:srgbClr val="009200"/>
                </a:solidFill>
              </a:rPr>
              <a:t>Спасибо за урок</a:t>
            </a:r>
            <a:endParaRPr lang="ru-RU" sz="7200" b="1" i="1" dirty="0">
              <a:ln w="76200">
                <a:solidFill>
                  <a:srgbClr val="009900"/>
                </a:solidFill>
              </a:ln>
              <a:solidFill>
                <a:srgbClr val="0092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572132" y="6643710"/>
            <a:ext cx="1571636" cy="214290"/>
          </a:xfrm>
        </p:spPr>
        <p:txBody>
          <a:bodyPr>
            <a:normAutofit fontScale="40000" lnSpcReduction="20000"/>
          </a:bodyPr>
          <a:lstStyle/>
          <a:p>
            <a:endParaRPr lang="ru-RU" sz="2400" b="1" dirty="0">
              <a:solidFill>
                <a:srgbClr val="0092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Содержимое 2" descr="nasekomye3.gif"/>
          <p:cNvPicPr>
            <a:picLocks noGrp="1" noChangeAspect="1"/>
          </p:cNvPicPr>
          <p:nvPr>
            <p:ph idx="4294967295"/>
          </p:nvPr>
        </p:nvPicPr>
        <p:blipFill>
          <a:blip r:embed="rId5" cstate="email"/>
          <a:stretch>
            <a:fillRect/>
          </a:stretch>
        </p:blipFill>
        <p:spPr>
          <a:xfrm>
            <a:off x="7786710" y="357166"/>
            <a:ext cx="885825" cy="971550"/>
          </a:xfrm>
        </p:spPr>
      </p:pic>
      <p:pic>
        <p:nvPicPr>
          <p:cNvPr id="5" name="Рисунок 4" descr="animashka28-0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4846816"/>
            <a:ext cx="2428892" cy="2011184"/>
          </a:xfrm>
          <a:prstGeom prst="rect">
            <a:avLst/>
          </a:prstGeom>
        </p:spPr>
      </p:pic>
      <p:pic>
        <p:nvPicPr>
          <p:cNvPr id="7" name="Рисунок 6" descr="128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3381375" cy="2371725"/>
          </a:xfrm>
          <a:prstGeom prst="rect">
            <a:avLst/>
          </a:prstGeom>
        </p:spPr>
      </p:pic>
      <p:pic>
        <p:nvPicPr>
          <p:cNvPr id="8" name="Содержимое 2" descr="nasekomye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4714884"/>
            <a:ext cx="885825" cy="971550"/>
          </a:xfrm>
          <a:prstGeom prst="rect">
            <a:avLst/>
          </a:prstGeom>
        </p:spPr>
      </p:pic>
      <p:pic>
        <p:nvPicPr>
          <p:cNvPr id="11" name="Рисунок 10" descr="belosnezhka5-01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71934" y="4357694"/>
            <a:ext cx="1800225" cy="2324100"/>
          </a:xfrm>
          <a:prstGeom prst="rect">
            <a:avLst/>
          </a:prstGeom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ul_Mauriat_-_Paul_Mauriat_-_Alouette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500562" y="6429396"/>
            <a:ext cx="304800" cy="304800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58942410.pn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2031290" y="1214422"/>
            <a:ext cx="4724206" cy="55007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hivotnye39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213742">
            <a:off x="7219263" y="1647107"/>
            <a:ext cx="1856572" cy="1856572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35732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00"/>
                </a:solidFill>
              </a:rPr>
              <a:t>Тема  урока: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>
          <a:xfrm>
            <a:off x="214282" y="2928934"/>
            <a:ext cx="8786874" cy="2709866"/>
          </a:xfrm>
        </p:spPr>
        <p:txBody>
          <a:bodyPr>
            <a:normAutofit/>
          </a:bodyPr>
          <a:lstStyle/>
          <a:p>
            <a:r>
              <a:rPr lang="ru-RU" sz="5000" b="1" i="1" dirty="0" smtClean="0">
                <a:solidFill>
                  <a:srgbClr val="003300"/>
                </a:solidFill>
              </a:rPr>
              <a:t>«Какие бывают животные». </a:t>
            </a:r>
            <a:endParaRPr lang="ru-RU" sz="5000" b="1" i="1" dirty="0">
              <a:solidFill>
                <a:srgbClr val="003300"/>
              </a:solidFill>
            </a:endParaRPr>
          </a:p>
        </p:txBody>
      </p:sp>
      <p:pic>
        <p:nvPicPr>
          <p:cNvPr id="5" name="Рисунок 4" descr="nasekomye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1857364"/>
            <a:ext cx="885825" cy="971550"/>
          </a:xfrm>
          <a:prstGeom prst="rect">
            <a:avLst/>
          </a:prstGeom>
        </p:spPr>
      </p:pic>
      <p:pic>
        <p:nvPicPr>
          <p:cNvPr id="10" name="Рисунок 9" descr="_-__()~1.JPE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4500570"/>
            <a:ext cx="2533650" cy="1905000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5857884" y="6143644"/>
            <a:ext cx="2571768" cy="500066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olec125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10" y="4857760"/>
            <a:ext cx="1747853" cy="174785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85720" y="6286520"/>
            <a:ext cx="257176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006475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В живом уголке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DSC0889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85720" y="2000240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DSC0889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3438" y="2000240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5786" y="564357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«Мы в ответе за тех, кого приручили».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00231" y="1785926"/>
            <a:ext cx="686357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6782080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14346" y="3282341"/>
            <a:ext cx="2342673" cy="357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142984"/>
            <a:ext cx="2214578" cy="2214578"/>
          </a:xfrm>
          <a:prstGeom prst="rect">
            <a:avLst/>
          </a:prstGeom>
        </p:spPr>
      </p:pic>
      <p:pic>
        <p:nvPicPr>
          <p:cNvPr id="10" name="Содержимое 9" descr="2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 l="16553" t="-3281"/>
          <a:stretch>
            <a:fillRect/>
          </a:stretch>
        </p:blipFill>
        <p:spPr>
          <a:xfrm>
            <a:off x="2196889" y="1000108"/>
            <a:ext cx="2160797" cy="2248669"/>
          </a:xfr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pic>
        <p:nvPicPr>
          <p:cNvPr id="12" name="Рисунок 11" descr="23.jpg"/>
          <p:cNvPicPr>
            <a:picLocks noChangeAspect="1"/>
          </p:cNvPicPr>
          <p:nvPr/>
        </p:nvPicPr>
        <p:blipFill>
          <a:blip r:embed="rId6" cstate="email"/>
          <a:srcRect l="12050"/>
          <a:stretch>
            <a:fillRect/>
          </a:stretch>
        </p:blipFill>
        <p:spPr>
          <a:xfrm>
            <a:off x="6500826" y="2285992"/>
            <a:ext cx="2607094" cy="195470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Насекомые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Бабочка (7).gif"/>
          <p:cNvPicPr>
            <a:picLocks noGrp="1" noChangeAspect="1"/>
          </p:cNvPicPr>
          <p:nvPr>
            <p:ph sz="half" idx="1"/>
          </p:nvPr>
        </p:nvPicPr>
        <p:blipFill>
          <a:blip r:embed="rId7" cstate="email"/>
          <a:stretch>
            <a:fillRect/>
          </a:stretch>
        </p:blipFill>
        <p:spPr>
          <a:xfrm>
            <a:off x="3286116" y="4714884"/>
            <a:ext cx="2466975" cy="1847850"/>
          </a:xfrm>
        </p:spPr>
      </p:pic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282" y="4500570"/>
            <a:ext cx="2762636" cy="2079977"/>
          </a:xfrm>
          <a:prstGeom prst="rect">
            <a:avLst/>
          </a:prstGeom>
        </p:spPr>
      </p:pic>
      <p:pic>
        <p:nvPicPr>
          <p:cNvPr id="13" name="Рисунок 12" descr="1330720357_2209228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43636" y="4500570"/>
            <a:ext cx="2738424" cy="2053818"/>
          </a:xfrm>
          <a:prstGeom prst="rect">
            <a:avLst/>
          </a:prstGeom>
        </p:spPr>
      </p:pic>
      <p:pic>
        <p:nvPicPr>
          <p:cNvPr id="9" name="Рисунок 8" descr="nasekomye3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929058" y="3357562"/>
            <a:ext cx="885825" cy="971550"/>
          </a:xfrm>
          <a:prstGeom prst="rect">
            <a:avLst/>
          </a:prstGeom>
        </p:spPr>
      </p:pic>
      <p:pic>
        <p:nvPicPr>
          <p:cNvPr id="14" name="Рисунок 13" descr="21.jpg"/>
          <p:cNvPicPr>
            <a:picLocks noChangeAspect="1"/>
          </p:cNvPicPr>
          <p:nvPr/>
        </p:nvPicPr>
        <p:blipFill>
          <a:blip r:embed="rId11" cstate="email"/>
          <a:srcRect l="2451" r="11755"/>
          <a:stretch>
            <a:fillRect/>
          </a:stretch>
        </p:blipFill>
        <p:spPr>
          <a:xfrm>
            <a:off x="71406" y="2214554"/>
            <a:ext cx="2571768" cy="205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Ловим-рыбу-голыми-руками.-Ловим-рыбу-бычок.-Рыба-бычок-вид-сбоку.-Осторожно-берите-ее-голыми-руками-она-колетс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138439">
            <a:off x="-178089" y="3416759"/>
            <a:ext cx="2748748" cy="1121796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50151">
            <a:off x="6708990" y="3491335"/>
            <a:ext cx="2532728" cy="1666875"/>
          </a:xfrm>
          <a:prstGeom prst="rect">
            <a:avLst/>
          </a:prstGeom>
        </p:spPr>
      </p:pic>
      <p:pic>
        <p:nvPicPr>
          <p:cNvPr id="12" name="Рисунок 11" descr="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360242">
            <a:off x="3520780" y="1346886"/>
            <a:ext cx="2702677" cy="1822735"/>
          </a:xfrm>
          <a:prstGeom prst="rect">
            <a:avLst/>
          </a:prstGeom>
        </p:spPr>
      </p:pic>
      <p:pic>
        <p:nvPicPr>
          <p:cNvPr id="7" name="Рисунок 6" descr="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536359">
            <a:off x="5822223" y="5044546"/>
            <a:ext cx="3170637" cy="141995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Рыбы</a:t>
            </a:r>
            <a:endParaRPr lang="ru-RU" sz="8000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 rot="19781586">
            <a:off x="154694" y="5029265"/>
            <a:ext cx="3357020" cy="1522252"/>
          </a:xfrm>
        </p:spPr>
      </p:pic>
      <p:pic>
        <p:nvPicPr>
          <p:cNvPr id="6" name="Рисунок 5" descr="colec125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428992" y="4857736"/>
            <a:ext cx="2000264" cy="2000264"/>
          </a:xfrm>
          <a:prstGeom prst="rect">
            <a:avLst/>
          </a:prstGeom>
        </p:spPr>
      </p:pic>
      <p:pic>
        <p:nvPicPr>
          <p:cNvPr id="9" name="Рисунок 8" descr="2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9428012">
            <a:off x="5550209" y="1860242"/>
            <a:ext cx="2775508" cy="1800598"/>
          </a:xfrm>
          <a:prstGeom prst="rect">
            <a:avLst/>
          </a:prstGeom>
        </p:spPr>
      </p:pic>
      <p:pic>
        <p:nvPicPr>
          <p:cNvPr id="10" name="Рисунок 9" descr="27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572526">
            <a:off x="905243" y="1701312"/>
            <a:ext cx="2790190" cy="1856745"/>
          </a:xfrm>
          <a:prstGeom prst="rect">
            <a:avLst/>
          </a:prstGeom>
        </p:spPr>
      </p:pic>
      <p:pic>
        <p:nvPicPr>
          <p:cNvPr id="13" name="Рисунок 12" descr="1271533978086977100.gif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357554" y="3286124"/>
            <a:ext cx="225693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0.jpg"/>
          <p:cNvPicPr>
            <a:picLocks noChangeAspect="1"/>
          </p:cNvPicPr>
          <p:nvPr/>
        </p:nvPicPr>
        <p:blipFill>
          <a:blip r:embed="rId3" cstate="email"/>
          <a:srcRect l="6977" t="14520" r="6976"/>
          <a:stretch>
            <a:fillRect/>
          </a:stretch>
        </p:blipFill>
        <p:spPr>
          <a:xfrm>
            <a:off x="6072198" y="1071546"/>
            <a:ext cx="3000364" cy="2386822"/>
          </a:xfrm>
          <a:prstGeom prst="rect">
            <a:avLst/>
          </a:prstGeom>
        </p:spPr>
      </p:pic>
      <p:pic>
        <p:nvPicPr>
          <p:cNvPr id="12" name="Рисунок 11" descr="zhivotnye39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213742">
            <a:off x="3647362" y="932726"/>
            <a:ext cx="1856572" cy="1856572"/>
          </a:xfrm>
          <a:prstGeom prst="rect">
            <a:avLst/>
          </a:prstGeom>
        </p:spPr>
      </p:pic>
      <p:pic>
        <p:nvPicPr>
          <p:cNvPr id="9" name="Рисунок 8" descr="36.jpg"/>
          <p:cNvPicPr>
            <a:picLocks noChangeAspect="1"/>
          </p:cNvPicPr>
          <p:nvPr/>
        </p:nvPicPr>
        <p:blipFill>
          <a:blip r:embed="rId5" cstate="email"/>
          <a:srcRect l="25097" t="3030"/>
          <a:stretch>
            <a:fillRect/>
          </a:stretch>
        </p:blipFill>
        <p:spPr>
          <a:xfrm>
            <a:off x="71406" y="995747"/>
            <a:ext cx="2786082" cy="2701656"/>
          </a:xfrm>
          <a:prstGeom prst="rect">
            <a:avLst/>
          </a:prstGeom>
        </p:spPr>
      </p:pic>
      <p:pic>
        <p:nvPicPr>
          <p:cNvPr id="7" name="Рисунок 6" descr="35.jpg"/>
          <p:cNvPicPr>
            <a:picLocks noChangeAspect="1"/>
          </p:cNvPicPr>
          <p:nvPr/>
        </p:nvPicPr>
        <p:blipFill>
          <a:blip r:embed="rId6" cstate="email"/>
          <a:srcRect t="6818"/>
          <a:stretch>
            <a:fillRect/>
          </a:stretch>
        </p:blipFill>
        <p:spPr>
          <a:xfrm>
            <a:off x="3643306" y="2428868"/>
            <a:ext cx="2214578" cy="2928950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Птицы</a:t>
            </a:r>
            <a:endParaRPr lang="ru-RU" sz="80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rcRect/>
          <a:stretch>
            <a:fillRect/>
          </a:stretch>
        </p:blipFill>
        <p:spPr>
          <a:xfrm>
            <a:off x="3" y="4786322"/>
            <a:ext cx="3924488" cy="2071678"/>
          </a:xfrm>
        </p:spPr>
      </p:pic>
      <p:pic>
        <p:nvPicPr>
          <p:cNvPr id="10" name="Рисунок 9" descr="37.jpg"/>
          <p:cNvPicPr>
            <a:picLocks noChangeAspect="1"/>
          </p:cNvPicPr>
          <p:nvPr/>
        </p:nvPicPr>
        <p:blipFill>
          <a:blip r:embed="rId9" cstate="email"/>
          <a:srcRect l="9437" t="7407" r="7987"/>
          <a:stretch>
            <a:fillRect/>
          </a:stretch>
        </p:blipFill>
        <p:spPr>
          <a:xfrm>
            <a:off x="857224" y="3000372"/>
            <a:ext cx="2643206" cy="1888004"/>
          </a:xfrm>
          <a:prstGeom prst="rect">
            <a:avLst/>
          </a:prstGeom>
        </p:spPr>
      </p:pic>
      <p:pic>
        <p:nvPicPr>
          <p:cNvPr id="14" name="Рисунок 13" descr="3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000760" y="2857496"/>
            <a:ext cx="2857520" cy="2140382"/>
          </a:xfrm>
          <a:prstGeom prst="rect">
            <a:avLst/>
          </a:prstGeom>
        </p:spPr>
      </p:pic>
      <p:pic>
        <p:nvPicPr>
          <p:cNvPr id="6" name="Рисунок 5" descr="39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637232" y="4714884"/>
            <a:ext cx="3506767" cy="2143115"/>
          </a:xfrm>
          <a:prstGeom prst="rect">
            <a:avLst/>
          </a:prstGeom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643306" y="4531030"/>
            <a:ext cx="2215679" cy="232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57554" y="1357298"/>
            <a:ext cx="2619375" cy="1743075"/>
          </a:xfrm>
          <a:prstGeom prst="rect">
            <a:avLst/>
          </a:prstGeom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5" cstate="email"/>
          <a:srcRect l="18908" t="3538" r="8613"/>
          <a:stretch>
            <a:fillRect/>
          </a:stretch>
        </p:blipFill>
        <p:spPr>
          <a:xfrm>
            <a:off x="6215074" y="1357298"/>
            <a:ext cx="2571736" cy="3048790"/>
          </a:xfrm>
          <a:prstGeom prst="rect">
            <a:avLst/>
          </a:prstGeom>
        </p:spPr>
      </p:pic>
      <p:pic>
        <p:nvPicPr>
          <p:cNvPr id="13" name="Рисунок 12" descr="2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85720" y="1285860"/>
            <a:ext cx="2714644" cy="3677082"/>
          </a:xfrm>
          <a:prstGeom prst="rect">
            <a:avLst/>
          </a:prstGeom>
        </p:spPr>
      </p:pic>
      <p:pic>
        <p:nvPicPr>
          <p:cNvPr id="9" name="Рисунок 8" descr="1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1406" y="4150876"/>
            <a:ext cx="3429024" cy="2707124"/>
          </a:xfrm>
          <a:prstGeom prst="rect">
            <a:avLst/>
          </a:prstGeom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0"/>
            <a:ext cx="9144000" cy="167148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Звери  (млекопитающие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)</a:t>
            </a:r>
            <a:endParaRPr lang="ru-RU" sz="6600" dirty="0"/>
          </a:p>
        </p:txBody>
      </p:sp>
      <p:pic>
        <p:nvPicPr>
          <p:cNvPr id="7" name="Содержимое 6" descr="9.jpg"/>
          <p:cNvPicPr>
            <a:picLocks noGrp="1" noChangeAspect="1"/>
          </p:cNvPicPr>
          <p:nvPr>
            <p:ph idx="1"/>
          </p:nvPr>
        </p:nvPicPr>
        <p:blipFill>
          <a:blip r:embed="rId9" cstate="email"/>
          <a:stretch>
            <a:fillRect/>
          </a:stretch>
        </p:blipFill>
        <p:spPr>
          <a:xfrm>
            <a:off x="3500430" y="2928934"/>
            <a:ext cx="2466975" cy="1847850"/>
          </a:xfrm>
        </p:spPr>
      </p:pic>
      <p:pic>
        <p:nvPicPr>
          <p:cNvPr id="10" name="Рисунок 9" descr="zhivotnye391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5572132" y="4214818"/>
            <a:ext cx="3500430" cy="2643182"/>
          </a:xfrm>
          <a:prstGeom prst="rect">
            <a:avLst/>
          </a:prstGeom>
        </p:spPr>
      </p:pic>
      <p:pic>
        <p:nvPicPr>
          <p:cNvPr id="15" name="Рисунок 14" descr="24.jpg"/>
          <p:cNvPicPr>
            <a:picLocks noChangeAspect="1"/>
          </p:cNvPicPr>
          <p:nvPr/>
        </p:nvPicPr>
        <p:blipFill>
          <a:blip r:embed="rId11" cstate="email"/>
          <a:srcRect l="8182" t="12295" r="15454" b="5737"/>
          <a:stretch>
            <a:fillRect/>
          </a:stretch>
        </p:blipFill>
        <p:spPr>
          <a:xfrm>
            <a:off x="2143108" y="3214686"/>
            <a:ext cx="2000264" cy="1428760"/>
          </a:xfrm>
          <a:prstGeom prst="rect">
            <a:avLst/>
          </a:prstGeom>
        </p:spPr>
      </p:pic>
      <p:pic>
        <p:nvPicPr>
          <p:cNvPr id="5" name="Рисунок 4" descr="_-__()~1.JPE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214678" y="4786322"/>
            <a:ext cx="2533650" cy="1905000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3071802" y="6500834"/>
            <a:ext cx="2643206" cy="285728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theme1.xml><?xml version="1.0" encoding="utf-8"?>
<a:theme xmlns:a="http://schemas.openxmlformats.org/drawingml/2006/main" name="Группы животных. Зеленые листья. Шабло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Группы животных. Зеленые листья. Шаблон.</Template>
  <TotalTime>1800</TotalTime>
  <Words>62</Words>
  <Application>Microsoft Office PowerPoint</Application>
  <PresentationFormat>Экран (4:3)</PresentationFormat>
  <Paragraphs>37</Paragraphs>
  <Slides>24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Группы животных. Зеленые листья. Шаблон.</vt:lpstr>
      <vt:lpstr>Окружающий мир</vt:lpstr>
      <vt:lpstr>Слайд 2</vt:lpstr>
      <vt:lpstr>Тема  урока:</vt:lpstr>
      <vt:lpstr>В живом уголке</vt:lpstr>
      <vt:lpstr>Слайд 5</vt:lpstr>
      <vt:lpstr>Насекомые</vt:lpstr>
      <vt:lpstr>Рыбы</vt:lpstr>
      <vt:lpstr>Птицы</vt:lpstr>
      <vt:lpstr>Звери  (млекопитающие)</vt:lpstr>
      <vt:lpstr>Животные</vt:lpstr>
      <vt:lpstr>Раскрась</vt:lpstr>
      <vt:lpstr>ПАУК</vt:lpstr>
      <vt:lpstr>Раскрась</vt:lpstr>
      <vt:lpstr>Слайд 14</vt:lpstr>
      <vt:lpstr>Раскрась</vt:lpstr>
      <vt:lpstr>Животные</vt:lpstr>
      <vt:lpstr>Слайд 17</vt:lpstr>
      <vt:lpstr>Рабочая тетрадь С.33  задание 2 </vt:lpstr>
      <vt:lpstr>Животные</vt:lpstr>
      <vt:lpstr>Слайд 20</vt:lpstr>
      <vt:lpstr>Рабочая тетрадь С.32  задание 1 </vt:lpstr>
      <vt:lpstr>Итоги</vt:lpstr>
      <vt:lpstr>Спасибо за урок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Admin</cp:lastModifiedBy>
  <cp:revision>102</cp:revision>
  <dcterms:created xsi:type="dcterms:W3CDTF">2014-04-16T18:27:24Z</dcterms:created>
  <dcterms:modified xsi:type="dcterms:W3CDTF">2014-11-27T23:08:26Z</dcterms:modified>
</cp:coreProperties>
</file>