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6" r:id="rId5"/>
    <p:sldId id="261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12D5E8-9F5D-4754-A5B2-241111BE49C9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095383-A7E4-43D2-BAB3-0E0E81DABD6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8064896" cy="1109985"/>
          </a:xfrm>
        </p:spPr>
        <p:txBody>
          <a:bodyPr>
            <a:normAutofit fontScale="90000"/>
          </a:bodyPr>
          <a:lstStyle/>
          <a:p>
            <a:r>
              <a:rPr lang="en-US" sz="5500" dirty="0" smtClean="0"/>
              <a:t>      </a:t>
            </a:r>
            <a:r>
              <a:rPr lang="en-US" sz="5500" dirty="0" smtClean="0">
                <a:latin typeface="Comic Sans MS" pitchFamily="66" charset="0"/>
              </a:rPr>
              <a:t>Degrees of comparison</a:t>
            </a:r>
            <a:endParaRPr lang="ru-RU" sz="5500" dirty="0">
              <a:latin typeface="Comic Sans MS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553717"/>
            <a:ext cx="6327506" cy="7920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356992"/>
            <a:ext cx="4824536" cy="7200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3672408" cy="6610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99792" y="5661248"/>
            <a:ext cx="42718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 учитель английского языка</a:t>
            </a:r>
          </a:p>
          <a:p>
            <a:r>
              <a:rPr lang="ru-RU" b="1" dirty="0" smtClean="0"/>
              <a:t>Ольга   Юрьевна </a:t>
            </a:r>
            <a:r>
              <a:rPr lang="ru-RU" b="1" dirty="0" err="1"/>
              <a:t>Кусмарцева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dirty="0" smtClean="0"/>
              <a:t>ГБОУ СОШ 1912 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3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80798" y="274638"/>
            <a:ext cx="7952890" cy="4522514"/>
          </a:xfrm>
        </p:spPr>
        <p:txBody>
          <a:bodyPr>
            <a:normAutofit/>
          </a:bodyPr>
          <a:lstStyle/>
          <a:p>
            <a:r>
              <a:rPr lang="en-US" sz="5500" b="1" dirty="0" smtClean="0"/>
              <a:t>       long</a:t>
            </a:r>
            <a:r>
              <a:rPr lang="en-US" sz="5500" b="1" dirty="0"/>
              <a:t/>
            </a:r>
            <a:br>
              <a:rPr lang="en-US" sz="5500" b="1" dirty="0"/>
            </a:br>
            <a:r>
              <a:rPr lang="en-US" sz="5500" b="1" dirty="0" smtClean="0"/>
              <a:t>  </a:t>
            </a:r>
            <a:br>
              <a:rPr lang="en-US" sz="5500" b="1" dirty="0" smtClean="0"/>
            </a:br>
            <a:r>
              <a:rPr lang="en-US" sz="5500" b="1" dirty="0" smtClean="0"/>
              <a:t>     </a:t>
            </a:r>
            <a:r>
              <a:rPr lang="ru-RU" sz="5500" b="1" dirty="0" smtClean="0"/>
              <a:t> </a:t>
            </a:r>
            <a:r>
              <a:rPr lang="en-US" sz="5500" b="1" dirty="0" smtClean="0"/>
              <a:t> long</a:t>
            </a:r>
            <a:r>
              <a:rPr lang="en-US" sz="5500" b="1" dirty="0" smtClean="0">
                <a:solidFill>
                  <a:srgbClr val="FF0000"/>
                </a:solidFill>
              </a:rPr>
              <a:t>er </a:t>
            </a:r>
            <a:br>
              <a:rPr lang="en-US" sz="5500" b="1" dirty="0" smtClean="0">
                <a:solidFill>
                  <a:srgbClr val="FF0000"/>
                </a:solidFill>
              </a:rPr>
            </a:br>
            <a:r>
              <a:rPr lang="en-US" sz="5500" b="1" dirty="0" smtClean="0">
                <a:solidFill>
                  <a:srgbClr val="FF0000"/>
                </a:solidFill>
              </a:rPr>
              <a:t/>
            </a:r>
            <a:br>
              <a:rPr lang="en-US" sz="5500" b="1" dirty="0" smtClean="0">
                <a:solidFill>
                  <a:srgbClr val="FF0000"/>
                </a:solidFill>
              </a:rPr>
            </a:br>
            <a:r>
              <a:rPr lang="en-US" sz="5500" b="1" dirty="0" smtClean="0">
                <a:solidFill>
                  <a:srgbClr val="FF0000"/>
                </a:solidFill>
              </a:rPr>
              <a:t>the </a:t>
            </a:r>
            <a:r>
              <a:rPr lang="en-US" sz="5500" b="1" dirty="0" smtClean="0"/>
              <a:t>long</a:t>
            </a:r>
            <a:r>
              <a:rPr lang="en-US" sz="5500" b="1" dirty="0" smtClean="0">
                <a:solidFill>
                  <a:srgbClr val="FF0000"/>
                </a:solidFill>
              </a:rPr>
              <a:t>est</a:t>
            </a:r>
            <a:endParaRPr lang="ru-RU" sz="55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1" y="1488793"/>
            <a:ext cx="3672408" cy="6610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996952"/>
            <a:ext cx="4824536" cy="7200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764360"/>
            <a:ext cx="632750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5818658"/>
          </a:xfrm>
        </p:spPr>
        <p:txBody>
          <a:bodyPr>
            <a:normAutofit/>
          </a:bodyPr>
          <a:lstStyle/>
          <a:p>
            <a:r>
              <a:rPr lang="en-US" sz="5500" b="1" dirty="0" smtClean="0"/>
              <a:t>        big</a:t>
            </a:r>
            <a:br>
              <a:rPr lang="en-US" sz="5500" b="1" dirty="0" smtClean="0"/>
            </a:br>
            <a:r>
              <a:rPr lang="en-US" sz="5500" b="1" dirty="0"/>
              <a:t/>
            </a:r>
            <a:br>
              <a:rPr lang="en-US" sz="5500" b="1" dirty="0"/>
            </a:br>
            <a:r>
              <a:rPr lang="en-US" sz="5500" b="1" dirty="0" smtClean="0"/>
              <a:t>   </a:t>
            </a:r>
            <a:r>
              <a:rPr lang="ru-RU" sz="5500" b="1" dirty="0" smtClean="0"/>
              <a:t> </a:t>
            </a:r>
            <a:r>
              <a:rPr lang="en-US" sz="5500" b="1" dirty="0" smtClean="0"/>
              <a:t>    bi</a:t>
            </a: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gg</a:t>
            </a:r>
            <a:r>
              <a:rPr lang="en-US" sz="5500" b="1" dirty="0" smtClean="0">
                <a:solidFill>
                  <a:srgbClr val="FF0000"/>
                </a:solidFill>
              </a:rPr>
              <a:t>er</a:t>
            </a:r>
            <a:br>
              <a:rPr lang="en-US" sz="5500" b="1" dirty="0" smtClean="0">
                <a:solidFill>
                  <a:srgbClr val="FF0000"/>
                </a:solidFill>
              </a:rPr>
            </a:br>
            <a:r>
              <a:rPr lang="en-US" sz="5500" b="1" dirty="0">
                <a:solidFill>
                  <a:srgbClr val="FF0000"/>
                </a:solidFill>
              </a:rPr>
              <a:t/>
            </a:r>
            <a:br>
              <a:rPr lang="en-US" sz="5500" b="1" dirty="0">
                <a:solidFill>
                  <a:srgbClr val="FF0000"/>
                </a:solidFill>
              </a:rPr>
            </a:br>
            <a:r>
              <a:rPr lang="en-US" sz="5500" b="1" dirty="0" smtClean="0">
                <a:solidFill>
                  <a:srgbClr val="FF0000"/>
                </a:solidFill>
              </a:rPr>
              <a:t>the  </a:t>
            </a:r>
            <a:r>
              <a:rPr lang="en-US" sz="5500" b="1" dirty="0"/>
              <a:t>bi</a:t>
            </a:r>
            <a:r>
              <a:rPr lang="en-U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7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5500" b="1" dirty="0">
                <a:solidFill>
                  <a:srgbClr val="FF0000"/>
                </a:solidFill>
              </a:rPr>
              <a:t>est</a:t>
            </a:r>
            <a:endParaRPr lang="ru-RU" sz="55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052736"/>
            <a:ext cx="2540000" cy="416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5818658"/>
          </a:xfrm>
        </p:spPr>
        <p:txBody>
          <a:bodyPr>
            <a:normAutofit/>
          </a:bodyPr>
          <a:lstStyle/>
          <a:p>
            <a:pPr algn="ctr"/>
            <a:r>
              <a:rPr lang="en-US" sz="5500" b="1" dirty="0" smtClean="0"/>
              <a:t>        </a:t>
            </a:r>
            <a:r>
              <a:rPr lang="ru-RU" sz="5500" b="1" dirty="0" smtClean="0"/>
              <a:t>                   </a:t>
            </a:r>
            <a:r>
              <a:rPr lang="en-US" sz="5500" b="1" dirty="0" smtClean="0"/>
              <a:t>dirt</a:t>
            </a:r>
            <a:r>
              <a:rPr lang="en-US" sz="7000" b="1" dirty="0" smtClean="0">
                <a:solidFill>
                  <a:schemeClr val="accent4"/>
                </a:solidFill>
              </a:rPr>
              <a:t>y</a:t>
            </a:r>
            <a:r>
              <a:rPr lang="en-US" sz="5500" b="1" dirty="0" smtClean="0"/>
              <a:t/>
            </a:r>
            <a:br>
              <a:rPr lang="en-US" sz="5500" b="1" dirty="0" smtClean="0"/>
            </a:br>
            <a:r>
              <a:rPr lang="en-US" sz="5500" b="1" dirty="0"/>
              <a:t/>
            </a:r>
            <a:br>
              <a:rPr lang="en-US" sz="5500" b="1" dirty="0"/>
            </a:br>
            <a:r>
              <a:rPr lang="en-US" sz="5500" b="1" dirty="0" smtClean="0"/>
              <a:t>   </a:t>
            </a:r>
            <a:r>
              <a:rPr lang="ru-RU" sz="5500" b="1" dirty="0" smtClean="0"/>
              <a:t> </a:t>
            </a:r>
            <a:r>
              <a:rPr lang="en-US" sz="5500" b="1" dirty="0" smtClean="0"/>
              <a:t>    </a:t>
            </a:r>
            <a:r>
              <a:rPr lang="ru-RU" sz="5500" b="1" dirty="0" smtClean="0"/>
              <a:t>                      </a:t>
            </a:r>
            <a:r>
              <a:rPr lang="en-US" sz="5500" b="1" dirty="0" smtClean="0"/>
              <a:t>dirt</a:t>
            </a:r>
            <a:r>
              <a:rPr lang="en-US" sz="7000" b="1" dirty="0" smtClean="0">
                <a:solidFill>
                  <a:schemeClr val="accent4"/>
                </a:solidFill>
              </a:rPr>
              <a:t>i</a:t>
            </a:r>
            <a:r>
              <a:rPr lang="en-US" sz="5500" b="1" dirty="0" smtClean="0"/>
              <a:t>er</a:t>
            </a:r>
            <a:r>
              <a:rPr lang="en-US" sz="5500" b="1" dirty="0" smtClean="0">
                <a:solidFill>
                  <a:srgbClr val="FF0000"/>
                </a:solidFill>
              </a:rPr>
              <a:t/>
            </a:r>
            <a:br>
              <a:rPr lang="en-US" sz="5500" b="1" dirty="0" smtClean="0">
                <a:solidFill>
                  <a:srgbClr val="FF0000"/>
                </a:solidFill>
              </a:rPr>
            </a:br>
            <a:r>
              <a:rPr lang="en-US" sz="5500" b="1" dirty="0">
                <a:solidFill>
                  <a:srgbClr val="FF0000"/>
                </a:solidFill>
              </a:rPr>
              <a:t/>
            </a:r>
            <a:br>
              <a:rPr lang="en-US" sz="5500" b="1" dirty="0">
                <a:solidFill>
                  <a:srgbClr val="FF0000"/>
                </a:solidFill>
              </a:rPr>
            </a:br>
            <a:r>
              <a:rPr lang="ru-RU" sz="5500" b="1" dirty="0" smtClean="0">
                <a:solidFill>
                  <a:srgbClr val="FF0000"/>
                </a:solidFill>
              </a:rPr>
              <a:t>                         </a:t>
            </a:r>
            <a:r>
              <a:rPr lang="en-US" sz="5500" b="1" dirty="0" smtClean="0">
                <a:solidFill>
                  <a:srgbClr val="FF0000"/>
                </a:solidFill>
              </a:rPr>
              <a:t>the  </a:t>
            </a:r>
            <a:r>
              <a:rPr lang="en-US" sz="5500" b="1" dirty="0" smtClean="0"/>
              <a:t>dirt</a:t>
            </a:r>
            <a:r>
              <a:rPr lang="en-US" sz="7000" b="1" dirty="0" smtClean="0">
                <a:solidFill>
                  <a:schemeClr val="accent4"/>
                </a:solidFill>
              </a:rPr>
              <a:t>i</a:t>
            </a:r>
            <a:r>
              <a:rPr lang="en-US" sz="5500" b="1" dirty="0" smtClean="0">
                <a:solidFill>
                  <a:srgbClr val="FF0000"/>
                </a:solidFill>
              </a:rPr>
              <a:t>est</a:t>
            </a:r>
            <a:endParaRPr lang="ru-RU" sz="55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20688"/>
            <a:ext cx="3400437" cy="487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1556792"/>
            <a:ext cx="7498080" cy="4810546"/>
          </a:xfrm>
        </p:spPr>
        <p:txBody>
          <a:bodyPr>
            <a:normAutofit fontScale="90000"/>
          </a:bodyPr>
          <a:lstStyle/>
          <a:p>
            <a:r>
              <a:rPr lang="en-US" sz="5500" b="1" dirty="0" smtClean="0"/>
              <a:t>                 </a:t>
            </a:r>
            <a:r>
              <a:rPr lang="ru-RU" sz="5500" b="1" dirty="0" smtClean="0"/>
              <a:t/>
            </a:r>
            <a:br>
              <a:rPr lang="ru-RU" sz="5500" b="1" dirty="0" smtClean="0"/>
            </a:br>
            <a:r>
              <a:rPr lang="ru-RU" sz="5500" b="1" dirty="0"/>
              <a:t> </a:t>
            </a:r>
            <a:r>
              <a:rPr lang="ru-RU" sz="5500" b="1" dirty="0" smtClean="0"/>
              <a:t>                                  </a:t>
            </a:r>
            <a:r>
              <a:rPr lang="en-US" sz="5500" b="1" dirty="0" smtClean="0"/>
              <a:t>beautiful</a:t>
            </a:r>
            <a:br>
              <a:rPr lang="en-US" sz="5500" b="1" dirty="0" smtClean="0"/>
            </a:br>
            <a:r>
              <a:rPr lang="en-US" sz="5500" b="1" dirty="0"/>
              <a:t/>
            </a:r>
            <a:br>
              <a:rPr lang="en-US" sz="5500" b="1" dirty="0"/>
            </a:br>
            <a:r>
              <a:rPr lang="en-US" sz="5500" b="1" dirty="0" smtClean="0"/>
              <a:t>     </a:t>
            </a:r>
            <a:r>
              <a:rPr lang="ru-RU" sz="5500" b="1" dirty="0" smtClean="0"/>
              <a:t>             </a:t>
            </a:r>
            <a:r>
              <a:rPr lang="en-US" sz="5500" b="1" dirty="0" smtClean="0"/>
              <a:t> </a:t>
            </a:r>
            <a:r>
              <a:rPr lang="en-US" sz="5500" b="1" dirty="0" smtClean="0">
                <a:solidFill>
                  <a:srgbClr val="FF0000"/>
                </a:solidFill>
              </a:rPr>
              <a:t>more  </a:t>
            </a:r>
            <a:r>
              <a:rPr lang="en-US" sz="5500" b="1" dirty="0" smtClean="0"/>
              <a:t>beautiful</a:t>
            </a:r>
            <a:r>
              <a:rPr lang="en-US" sz="5500" b="1" dirty="0" smtClean="0">
                <a:solidFill>
                  <a:srgbClr val="FF0000"/>
                </a:solidFill>
              </a:rPr>
              <a:t/>
            </a:r>
            <a:br>
              <a:rPr lang="en-US" sz="5500" b="1" dirty="0" smtClean="0">
                <a:solidFill>
                  <a:srgbClr val="FF0000"/>
                </a:solidFill>
              </a:rPr>
            </a:br>
            <a:r>
              <a:rPr lang="en-US" sz="5500" b="1" dirty="0">
                <a:solidFill>
                  <a:srgbClr val="FF0000"/>
                </a:solidFill>
              </a:rPr>
              <a:t/>
            </a:r>
            <a:br>
              <a:rPr lang="en-US" sz="5500" b="1" dirty="0">
                <a:solidFill>
                  <a:srgbClr val="FF0000"/>
                </a:solidFill>
              </a:rPr>
            </a:br>
            <a:r>
              <a:rPr lang="en-US" sz="5500" b="1" dirty="0" smtClean="0">
                <a:solidFill>
                  <a:srgbClr val="FF0000"/>
                </a:solidFill>
              </a:rPr>
              <a:t> </a:t>
            </a:r>
            <a:r>
              <a:rPr lang="ru-RU" sz="5500" b="1" dirty="0" smtClean="0">
                <a:solidFill>
                  <a:srgbClr val="FF0000"/>
                </a:solidFill>
              </a:rPr>
              <a:t>             </a:t>
            </a:r>
            <a:r>
              <a:rPr lang="en-US" sz="5500" b="1" dirty="0" smtClean="0">
                <a:solidFill>
                  <a:srgbClr val="FF0000"/>
                </a:solidFill>
              </a:rPr>
              <a:t>the most </a:t>
            </a:r>
            <a:r>
              <a:rPr lang="en-US" sz="5500" b="1" dirty="0" smtClean="0"/>
              <a:t>beautiful</a:t>
            </a:r>
            <a:endParaRPr lang="ru-RU" sz="55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3744416" cy="312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1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61066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b="1" dirty="0" smtClean="0"/>
              <a:t>    </a:t>
            </a:r>
            <a:r>
              <a:rPr lang="ru-RU" sz="5500" b="1" dirty="0" smtClean="0"/>
              <a:t> </a:t>
            </a:r>
            <a:br>
              <a:rPr lang="ru-RU" sz="5500" b="1" dirty="0" smtClean="0"/>
            </a:br>
            <a:r>
              <a:rPr lang="ru-RU" sz="5500" b="1" dirty="0" smtClean="0"/>
              <a:t>       </a:t>
            </a:r>
            <a:r>
              <a:rPr lang="en-US" sz="5600" b="1" dirty="0" smtClean="0"/>
              <a:t>good</a:t>
            </a:r>
            <a:r>
              <a:rPr lang="ru-RU" sz="5600" b="1" dirty="0"/>
              <a:t/>
            </a:r>
            <a:br>
              <a:rPr lang="ru-RU" sz="5600" b="1" dirty="0"/>
            </a:br>
            <a:r>
              <a:rPr lang="en-US" sz="5600" b="1" dirty="0"/>
              <a:t>	</a:t>
            </a:r>
            <a:r>
              <a:rPr lang="ru-RU" sz="5600" b="1" dirty="0"/>
              <a:t/>
            </a:r>
            <a:br>
              <a:rPr lang="ru-RU" sz="5600" b="1" dirty="0"/>
            </a:br>
            <a:r>
              <a:rPr lang="en-US" sz="5600" b="1" dirty="0"/>
              <a:t>	</a:t>
            </a:r>
            <a:r>
              <a:rPr lang="ru-RU" sz="5600" b="1" dirty="0"/>
              <a:t>      </a:t>
            </a:r>
            <a:r>
              <a:rPr lang="ru-RU" sz="5600" b="1" dirty="0" smtClean="0"/>
              <a:t>             </a:t>
            </a:r>
            <a:r>
              <a:rPr lang="en-US" sz="5600" b="1" dirty="0" smtClean="0"/>
              <a:t>better</a:t>
            </a:r>
            <a:r>
              <a:rPr lang="en-US" sz="5600" b="1" dirty="0"/>
              <a:t>	</a:t>
            </a:r>
            <a:r>
              <a:rPr lang="ru-RU" sz="5600" b="1" dirty="0" smtClean="0"/>
              <a:t/>
            </a:r>
            <a:br>
              <a:rPr lang="ru-RU" sz="5600" b="1" dirty="0" smtClean="0"/>
            </a:br>
            <a:r>
              <a:rPr lang="ru-RU" sz="5600" b="1" dirty="0"/>
              <a:t/>
            </a:r>
            <a:br>
              <a:rPr lang="ru-RU" sz="5600" b="1" dirty="0"/>
            </a:br>
            <a:r>
              <a:rPr lang="ru-RU" sz="5600" b="1" dirty="0" smtClean="0"/>
              <a:t>                                     </a:t>
            </a:r>
            <a:r>
              <a:rPr lang="en-US" sz="5600" b="1" dirty="0" smtClean="0"/>
              <a:t>the </a:t>
            </a:r>
            <a:r>
              <a:rPr lang="en-US" sz="5600" b="1" dirty="0"/>
              <a:t>best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5500" b="1" dirty="0" smtClean="0"/>
              <a:t/>
            </a:r>
            <a:br>
              <a:rPr lang="en-US" sz="5500" b="1" dirty="0" smtClean="0"/>
            </a:br>
            <a:endParaRPr lang="ru-RU" sz="55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48680"/>
            <a:ext cx="828675" cy="19240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653" y="1916832"/>
            <a:ext cx="1789494" cy="24260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575" y="3429000"/>
            <a:ext cx="1313681" cy="228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5530626"/>
          </a:xfrm>
        </p:spPr>
        <p:txBody>
          <a:bodyPr>
            <a:normAutofit/>
          </a:bodyPr>
          <a:lstStyle/>
          <a:p>
            <a:pPr algn="r"/>
            <a:r>
              <a:rPr lang="en-US" sz="5000" b="1" dirty="0"/>
              <a:t>         bad	</a:t>
            </a:r>
            <a:r>
              <a:rPr lang="ru-RU" sz="5000" b="1" dirty="0" smtClean="0"/>
              <a:t/>
            </a:r>
            <a:br>
              <a:rPr lang="ru-RU" sz="5000" b="1" dirty="0" smtClean="0"/>
            </a:br>
            <a:r>
              <a:rPr lang="en-US" sz="5000" b="1" dirty="0"/>
              <a:t>	</a:t>
            </a:r>
            <a:r>
              <a:rPr lang="ru-RU" sz="5000" b="1" dirty="0" smtClean="0"/>
              <a:t/>
            </a:r>
            <a:br>
              <a:rPr lang="ru-RU" sz="5000" b="1" dirty="0" smtClean="0"/>
            </a:br>
            <a:r>
              <a:rPr lang="ru-RU" sz="5000" b="1" dirty="0" smtClean="0"/>
              <a:t>              </a:t>
            </a:r>
            <a:r>
              <a:rPr lang="en-US" sz="5000" b="1" dirty="0" smtClean="0"/>
              <a:t>worse</a:t>
            </a:r>
            <a:r>
              <a:rPr lang="en-US" sz="5000" b="1" dirty="0"/>
              <a:t>	</a:t>
            </a:r>
            <a:r>
              <a:rPr lang="ru-RU" sz="5000" b="1" dirty="0" smtClean="0"/>
              <a:t/>
            </a:r>
            <a:br>
              <a:rPr lang="ru-RU" sz="5000" b="1" dirty="0" smtClean="0"/>
            </a:br>
            <a:r>
              <a:rPr lang="en-US" sz="5000" b="1" dirty="0"/>
              <a:t>	</a:t>
            </a:r>
            <a:r>
              <a:rPr lang="ru-RU" sz="5000" b="1" dirty="0"/>
              <a:t>              </a:t>
            </a:r>
            <a:r>
              <a:rPr lang="ru-RU" sz="5000" b="1" dirty="0" smtClean="0"/>
              <a:t/>
            </a:r>
            <a:br>
              <a:rPr lang="ru-RU" sz="5000" b="1" dirty="0" smtClean="0"/>
            </a:br>
            <a:r>
              <a:rPr lang="ru-RU" sz="5000" b="1" dirty="0" smtClean="0"/>
              <a:t>   </a:t>
            </a:r>
            <a:r>
              <a:rPr lang="en-US" sz="5000" b="1" dirty="0"/>
              <a:t>the worst</a:t>
            </a:r>
            <a:endParaRPr lang="ru-RU" sz="5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021" y="835385"/>
            <a:ext cx="666149" cy="1638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76872"/>
            <a:ext cx="1302179" cy="21702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717032"/>
            <a:ext cx="1152128" cy="297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5314602"/>
          </a:xfrm>
        </p:spPr>
        <p:txBody>
          <a:bodyPr>
            <a:normAutofit fontScale="90000"/>
          </a:bodyPr>
          <a:lstStyle/>
          <a:p>
            <a:pPr algn="r"/>
            <a:r>
              <a:rPr lang="ru-RU" sz="5000" b="1" dirty="0" smtClean="0"/>
              <a:t/>
            </a:r>
            <a:br>
              <a:rPr lang="ru-RU" sz="5000" b="1" dirty="0" smtClean="0"/>
            </a:br>
            <a:r>
              <a:rPr lang="en-US" sz="5600" b="1" dirty="0" smtClean="0"/>
              <a:t>little</a:t>
            </a:r>
            <a:r>
              <a:rPr lang="ru-RU" sz="5600" b="1" dirty="0" smtClean="0"/>
              <a:t/>
            </a:r>
            <a:br>
              <a:rPr lang="ru-RU" sz="5600" b="1" dirty="0" smtClean="0"/>
            </a:br>
            <a:r>
              <a:rPr lang="en-US" sz="5600" b="1" dirty="0"/>
              <a:t>	</a:t>
            </a:r>
            <a:r>
              <a:rPr lang="ru-RU" sz="5600" b="1" dirty="0" smtClean="0"/>
              <a:t/>
            </a:r>
            <a:br>
              <a:rPr lang="ru-RU" sz="5600" b="1" dirty="0" smtClean="0"/>
            </a:br>
            <a:r>
              <a:rPr lang="en-US" sz="5600" b="1" dirty="0" smtClean="0"/>
              <a:t>less</a:t>
            </a:r>
            <a:r>
              <a:rPr lang="ru-RU" sz="5600" b="1" dirty="0" smtClean="0"/>
              <a:t/>
            </a:r>
            <a:br>
              <a:rPr lang="ru-RU" sz="5600" b="1" dirty="0" smtClean="0"/>
            </a:br>
            <a:r>
              <a:rPr lang="ru-RU" sz="5600" b="1" dirty="0" smtClean="0"/>
              <a:t/>
            </a:r>
            <a:br>
              <a:rPr lang="ru-RU" sz="5600" b="1" dirty="0" smtClean="0"/>
            </a:br>
            <a:r>
              <a:rPr lang="en-US" sz="5600" b="1" dirty="0" smtClean="0"/>
              <a:t>the </a:t>
            </a:r>
            <a:r>
              <a:rPr lang="en-US" sz="5600" b="1" dirty="0"/>
              <a:t>least</a:t>
            </a:r>
            <a:br>
              <a:rPr lang="en-US" sz="5600" b="1" dirty="0"/>
            </a:br>
            <a:endParaRPr lang="ru-RU" sz="5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8644"/>
            <a:ext cx="2855988" cy="17550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165" y="2492897"/>
            <a:ext cx="2109258" cy="12961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936" y="4501302"/>
            <a:ext cx="175771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5458618"/>
          </a:xfrm>
        </p:spPr>
        <p:txBody>
          <a:bodyPr>
            <a:normAutofit fontScale="90000"/>
          </a:bodyPr>
          <a:lstStyle/>
          <a:p>
            <a:pPr algn="r"/>
            <a:r>
              <a:rPr lang="en-US" sz="5500" b="1" dirty="0" smtClean="0"/>
              <a:t>        </a:t>
            </a:r>
            <a:r>
              <a:rPr lang="ru-RU" sz="5500" b="1" dirty="0" smtClean="0"/>
              <a:t/>
            </a:r>
            <a:br>
              <a:rPr lang="ru-RU" sz="5500" b="1" dirty="0" smtClean="0"/>
            </a:br>
            <a:r>
              <a:rPr lang="ru-RU" sz="5500" b="1" dirty="0"/>
              <a:t/>
            </a:r>
            <a:br>
              <a:rPr lang="ru-RU" sz="5500" b="1" dirty="0"/>
            </a:br>
            <a:r>
              <a:rPr lang="ru-RU" sz="5500" b="1" dirty="0" smtClean="0"/>
              <a:t/>
            </a:r>
            <a:br>
              <a:rPr lang="ru-RU" sz="5500" b="1" dirty="0" smtClean="0"/>
            </a:br>
            <a:r>
              <a:rPr lang="ru-RU" sz="5500" b="1" dirty="0"/>
              <a:t> </a:t>
            </a:r>
            <a:r>
              <a:rPr lang="ru-RU" sz="5500" b="1" dirty="0" smtClean="0"/>
              <a:t>              </a:t>
            </a:r>
            <a:r>
              <a:rPr lang="en-US" sz="5600" b="1" dirty="0" smtClean="0"/>
              <a:t>much</a:t>
            </a:r>
            <a:r>
              <a:rPr lang="ru-RU" sz="5600" b="1" dirty="0" smtClean="0"/>
              <a:t>    </a:t>
            </a:r>
            <a:r>
              <a:rPr lang="en-US" sz="5600" b="1" dirty="0" smtClean="0"/>
              <a:t>many</a:t>
            </a:r>
            <a:r>
              <a:rPr lang="ru-RU" sz="5600" b="1" dirty="0" smtClean="0"/>
              <a:t/>
            </a:r>
            <a:br>
              <a:rPr lang="ru-RU" sz="5600" b="1" dirty="0" smtClean="0"/>
            </a:br>
            <a:r>
              <a:rPr lang="ru-RU" sz="5600" b="1" dirty="0"/>
              <a:t/>
            </a:r>
            <a:br>
              <a:rPr lang="ru-RU" sz="5600" b="1" dirty="0"/>
            </a:br>
            <a:r>
              <a:rPr lang="ru-RU" sz="5600" b="1" dirty="0" smtClean="0"/>
              <a:t>                          </a:t>
            </a:r>
            <a:r>
              <a:rPr lang="en-US" sz="5600" b="1" dirty="0" smtClean="0"/>
              <a:t>more	</a:t>
            </a:r>
            <a:r>
              <a:rPr lang="ru-RU" sz="5600" b="1" dirty="0" smtClean="0"/>
              <a:t>  </a:t>
            </a:r>
            <a:br>
              <a:rPr lang="ru-RU" sz="5600" b="1" dirty="0" smtClean="0"/>
            </a:br>
            <a:r>
              <a:rPr lang="ru-RU" sz="5600" b="1" dirty="0"/>
              <a:t/>
            </a:r>
            <a:br>
              <a:rPr lang="ru-RU" sz="5600" b="1" dirty="0"/>
            </a:br>
            <a:r>
              <a:rPr lang="en-US" sz="5600" b="1" dirty="0" smtClean="0"/>
              <a:t>the </a:t>
            </a:r>
            <a:r>
              <a:rPr lang="en-US" sz="5600" b="1" dirty="0"/>
              <a:t>most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5500" b="1" dirty="0" smtClean="0"/>
              <a:t/>
            </a:r>
            <a:br>
              <a:rPr lang="en-US" sz="5500" b="1" dirty="0" smtClean="0"/>
            </a:br>
            <a:endParaRPr lang="ru-RU" sz="55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360" y="809924"/>
            <a:ext cx="1565364" cy="14683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278234"/>
            <a:ext cx="1565364" cy="146831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124" y="2278233"/>
            <a:ext cx="1565364" cy="146831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255012"/>
            <a:ext cx="1565364" cy="146831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360" y="4255012"/>
            <a:ext cx="1565364" cy="146831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396" y="4255011"/>
            <a:ext cx="1565364" cy="146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4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393</TotalTime>
  <Words>26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     Degrees of comparison</vt:lpstr>
      <vt:lpstr>       long           longer   the longest</vt:lpstr>
      <vt:lpstr>        big          bigger  the  biggest</vt:lpstr>
      <vt:lpstr>                           dirty                                dirtier                           the  dirtiest</vt:lpstr>
      <vt:lpstr>                                                     beautiful                     more  beautiful                the most beautiful</vt:lpstr>
      <vt:lpstr>             good                       better                                        the best  </vt:lpstr>
      <vt:lpstr>         bad                  worse                     the worst</vt:lpstr>
      <vt:lpstr> little   less  the least </vt:lpstr>
      <vt:lpstr>                          much    many                            more     the most 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Degrees of comparison</dc:title>
  <dc:creator>1912-3</dc:creator>
  <cp:lastModifiedBy>1912-3</cp:lastModifiedBy>
  <cp:revision>14</cp:revision>
  <dcterms:created xsi:type="dcterms:W3CDTF">2012-10-27T07:40:55Z</dcterms:created>
  <dcterms:modified xsi:type="dcterms:W3CDTF">2012-10-28T15:41:42Z</dcterms:modified>
</cp:coreProperties>
</file>