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67AB93BE-CD03-4F7E-A4A9-5158635D06DC}" type="datetimeFigureOut">
              <a:rPr lang="ru-RU" smtClean="0"/>
              <a:t>28.10.2012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A5E56C56-8CBA-4889-B7C1-58373717E575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B93BE-CD03-4F7E-A4A9-5158635D06DC}" type="datetimeFigureOut">
              <a:rPr lang="ru-RU" smtClean="0"/>
              <a:t>28.10.2012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56C56-8CBA-4889-B7C1-58373717E57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B93BE-CD03-4F7E-A4A9-5158635D06DC}" type="datetimeFigureOut">
              <a:rPr lang="ru-RU" smtClean="0"/>
              <a:t>28.10.2012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56C56-8CBA-4889-B7C1-58373717E57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7AB93BE-CD03-4F7E-A4A9-5158635D06DC}" type="datetimeFigureOut">
              <a:rPr lang="ru-RU" smtClean="0"/>
              <a:t>28.10.2012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5E56C56-8CBA-4889-B7C1-58373717E575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67AB93BE-CD03-4F7E-A4A9-5158635D06DC}" type="datetimeFigureOut">
              <a:rPr lang="ru-RU" smtClean="0"/>
              <a:t>28.10.2012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A5E56C56-8CBA-4889-B7C1-58373717E575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B93BE-CD03-4F7E-A4A9-5158635D06DC}" type="datetimeFigureOut">
              <a:rPr lang="ru-RU" smtClean="0"/>
              <a:t>28.10.2012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56C56-8CBA-4889-B7C1-58373717E575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B93BE-CD03-4F7E-A4A9-5158635D06DC}" type="datetimeFigureOut">
              <a:rPr lang="ru-RU" smtClean="0"/>
              <a:t>28.10.2012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56C56-8CBA-4889-B7C1-58373717E575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7AB93BE-CD03-4F7E-A4A9-5158635D06DC}" type="datetimeFigureOut">
              <a:rPr lang="ru-RU" smtClean="0"/>
              <a:t>28.10.2012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5E56C56-8CBA-4889-B7C1-58373717E575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B93BE-CD03-4F7E-A4A9-5158635D06DC}" type="datetimeFigureOut">
              <a:rPr lang="ru-RU" smtClean="0"/>
              <a:t>28.10.2012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56C56-8CBA-4889-B7C1-58373717E57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7AB93BE-CD03-4F7E-A4A9-5158635D06DC}" type="datetimeFigureOut">
              <a:rPr lang="ru-RU" smtClean="0"/>
              <a:t>28.10.2012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5E56C56-8CBA-4889-B7C1-58373717E575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7AB93BE-CD03-4F7E-A4A9-5158635D06DC}" type="datetimeFigureOut">
              <a:rPr lang="ru-RU" smtClean="0"/>
              <a:t>28.10.2012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5E56C56-8CBA-4889-B7C1-58373717E575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7AB93BE-CD03-4F7E-A4A9-5158635D06DC}" type="datetimeFigureOut">
              <a:rPr lang="ru-RU" smtClean="0"/>
              <a:t>28.10.2012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5E56C56-8CBA-4889-B7C1-58373717E57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95736" y="764704"/>
            <a:ext cx="6172200" cy="1894362"/>
          </a:xfrm>
        </p:spPr>
        <p:txBody>
          <a:bodyPr>
            <a:noAutofit/>
          </a:bodyPr>
          <a:lstStyle/>
          <a:p>
            <a:r>
              <a:rPr lang="en-US" sz="5800" dirty="0" smtClean="0">
                <a:solidFill>
                  <a:schemeClr val="accent2">
                    <a:lumMod val="50000"/>
                  </a:schemeClr>
                </a:solidFill>
                <a:latin typeface="Book Antiqua" pitchFamily="18" charset="0"/>
              </a:rPr>
              <a:t>Demonstrative Pronouns</a:t>
            </a:r>
            <a:endParaRPr lang="ru-RU" sz="5800" dirty="0">
              <a:solidFill>
                <a:schemeClr val="accent2">
                  <a:lumMod val="50000"/>
                </a:schemeClr>
              </a:solidFill>
              <a:latin typeface="Book Antiqua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67744" y="3284984"/>
            <a:ext cx="6172200" cy="1371600"/>
          </a:xfrm>
        </p:spPr>
        <p:txBody>
          <a:bodyPr>
            <a:normAutofit/>
          </a:bodyPr>
          <a:lstStyle/>
          <a:p>
            <a:r>
              <a:rPr lang="en-US" sz="3000" dirty="0" smtClean="0">
                <a:solidFill>
                  <a:schemeClr val="accent2">
                    <a:lumMod val="50000"/>
                  </a:schemeClr>
                </a:solidFill>
                <a:latin typeface="Book Antiqua" pitchFamily="18" charset="0"/>
              </a:rPr>
              <a:t>This    That   These    Those</a:t>
            </a:r>
            <a:endParaRPr lang="ru-RU" sz="3000" dirty="0">
              <a:solidFill>
                <a:schemeClr val="accent2">
                  <a:lumMod val="50000"/>
                </a:schemeClr>
              </a:solidFill>
              <a:latin typeface="Book Antiqua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55776" y="5229200"/>
            <a:ext cx="51845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Подготовила учитель английского языка</a:t>
            </a:r>
          </a:p>
          <a:p>
            <a:r>
              <a:rPr lang="ru-RU" b="1" dirty="0"/>
              <a:t>Ольга   Юрьевна </a:t>
            </a:r>
            <a:r>
              <a:rPr lang="ru-RU" b="1" dirty="0" smtClean="0"/>
              <a:t>   </a:t>
            </a:r>
            <a:r>
              <a:rPr lang="ru-RU" b="1" dirty="0" err="1" smtClean="0"/>
              <a:t>Кусмарцева</a:t>
            </a:r>
            <a:r>
              <a:rPr lang="ru-RU" b="1" dirty="0" smtClean="0"/>
              <a:t> </a:t>
            </a:r>
            <a:endParaRPr lang="ru-RU" b="1" dirty="0"/>
          </a:p>
          <a:p>
            <a:r>
              <a:rPr lang="ru-RU" dirty="0"/>
              <a:t>ГБОУ СОШ 1912 Москва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36058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500" b="1" dirty="0" smtClean="0">
                <a:solidFill>
                  <a:schemeClr val="accent2">
                    <a:lumMod val="75000"/>
                  </a:schemeClr>
                </a:solidFill>
              </a:rPr>
              <a:t>singular</a:t>
            </a:r>
            <a:endParaRPr lang="ru-RU" sz="55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30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This</a:t>
            </a:r>
            <a:r>
              <a:rPr lang="en-US" dirty="0" smtClean="0"/>
              <a:t>	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pPr algn="r"/>
            <a:r>
              <a:rPr lang="en-US" sz="30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That</a:t>
            </a:r>
            <a:endParaRPr lang="ru-RU" sz="3000" b="1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2451870"/>
            <a:ext cx="2160240" cy="3591227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2487041"/>
            <a:ext cx="3545660" cy="11284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7786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500" b="1" dirty="0" smtClean="0">
                <a:solidFill>
                  <a:schemeClr val="accent2">
                    <a:lumMod val="75000"/>
                  </a:schemeClr>
                </a:solidFill>
              </a:rPr>
              <a:t>Plural </a:t>
            </a:r>
            <a:endParaRPr lang="ru-RU" sz="55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0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T</a:t>
            </a:r>
            <a:r>
              <a:rPr lang="en-US" sz="30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hese</a:t>
            </a:r>
            <a:endParaRPr lang="ru-RU" sz="3000" b="1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pPr algn="r"/>
            <a:r>
              <a:rPr lang="en-US" sz="30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Those</a:t>
            </a:r>
            <a:endParaRPr lang="ru-RU" sz="3000" b="1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2276872"/>
            <a:ext cx="3135832" cy="288032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2276872"/>
            <a:ext cx="3499104" cy="859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8555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500" b="1" dirty="0" smtClean="0"/>
              <a:t>What is </a:t>
            </a:r>
            <a:r>
              <a:rPr lang="en-US" sz="7000" b="1" dirty="0" smtClean="0">
                <a:solidFill>
                  <a:schemeClr val="accent2">
                    <a:lumMod val="75000"/>
                  </a:schemeClr>
                </a:solidFill>
              </a:rPr>
              <a:t>this</a:t>
            </a:r>
            <a:r>
              <a:rPr lang="en-US" sz="5500" b="1" dirty="0" smtClean="0"/>
              <a:t>?</a:t>
            </a:r>
            <a:endParaRPr lang="ru-RU" sz="5500" b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643192" cy="457200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chemeClr val="accent2">
                    <a:lumMod val="75000"/>
                  </a:schemeClr>
                </a:solidFill>
              </a:rPr>
              <a:t>This is </a:t>
            </a:r>
            <a:r>
              <a:rPr lang="en-US" sz="3000" b="1" dirty="0" smtClean="0">
                <a:solidFill>
                  <a:schemeClr val="accent2">
                    <a:lumMod val="75000"/>
                  </a:schemeClr>
                </a:solidFill>
              </a:rPr>
              <a:t>an apple</a:t>
            </a:r>
            <a:r>
              <a:rPr lang="en-US" sz="4000" b="1" dirty="0" smtClean="0">
                <a:solidFill>
                  <a:schemeClr val="accent2">
                    <a:lumMod val="75000"/>
                  </a:schemeClr>
                </a:solidFill>
              </a:rPr>
              <a:t>.</a:t>
            </a:r>
            <a:endParaRPr lang="ru-RU" sz="40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2420888"/>
            <a:ext cx="2061608" cy="34272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7575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500" b="1" dirty="0" smtClean="0"/>
              <a:t>What is </a:t>
            </a:r>
            <a:r>
              <a:rPr lang="en-US" sz="7000" b="1" dirty="0" smtClean="0">
                <a:solidFill>
                  <a:schemeClr val="accent2">
                    <a:lumMod val="75000"/>
                  </a:schemeClr>
                </a:solidFill>
              </a:rPr>
              <a:t>that</a:t>
            </a:r>
            <a:r>
              <a:rPr lang="en-US" sz="5500" b="1" dirty="0" smtClean="0"/>
              <a:t>?</a:t>
            </a:r>
            <a:endParaRPr lang="ru-RU" sz="5500" b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643192" cy="4572000"/>
          </a:xfrm>
        </p:spPr>
        <p:txBody>
          <a:bodyPr>
            <a:normAutofit/>
          </a:bodyPr>
          <a:lstStyle/>
          <a:p>
            <a:pPr algn="r"/>
            <a:r>
              <a:rPr lang="en-US" sz="4000" b="1" dirty="0" smtClean="0">
                <a:solidFill>
                  <a:schemeClr val="accent2">
                    <a:lumMod val="75000"/>
                  </a:schemeClr>
                </a:solidFill>
              </a:rPr>
              <a:t>That is </a:t>
            </a:r>
            <a:r>
              <a:rPr lang="en-US" sz="3000" b="1" dirty="0" smtClean="0">
                <a:solidFill>
                  <a:schemeClr val="accent2">
                    <a:lumMod val="75000"/>
                  </a:schemeClr>
                </a:solidFill>
              </a:rPr>
              <a:t>an apple</a:t>
            </a:r>
            <a:r>
              <a:rPr lang="en-US" sz="4000" b="1" dirty="0" smtClean="0">
                <a:solidFill>
                  <a:schemeClr val="accent2">
                    <a:lumMod val="75000"/>
                  </a:schemeClr>
                </a:solidFill>
              </a:rPr>
              <a:t>.</a:t>
            </a:r>
            <a:endParaRPr lang="ru-RU" sz="40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712" y="2852936"/>
            <a:ext cx="6675653" cy="22694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4595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500" b="1" dirty="0" smtClean="0"/>
              <a:t>What are </a:t>
            </a:r>
            <a:r>
              <a:rPr lang="en-US" sz="7000" b="1" dirty="0" smtClean="0">
                <a:solidFill>
                  <a:schemeClr val="accent2">
                    <a:lumMod val="75000"/>
                  </a:schemeClr>
                </a:solidFill>
              </a:rPr>
              <a:t>these</a:t>
            </a:r>
            <a:r>
              <a:rPr lang="en-US" sz="5500" b="1" dirty="0" smtClean="0"/>
              <a:t>?</a:t>
            </a:r>
            <a:endParaRPr lang="ru-RU" sz="5500" b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643192" cy="457200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chemeClr val="accent2">
                    <a:lumMod val="75000"/>
                  </a:schemeClr>
                </a:solidFill>
              </a:rPr>
              <a:t>These are </a:t>
            </a:r>
            <a:r>
              <a:rPr lang="en-US" sz="3000" b="1" dirty="0" smtClean="0">
                <a:solidFill>
                  <a:schemeClr val="accent2">
                    <a:lumMod val="75000"/>
                  </a:schemeClr>
                </a:solidFill>
              </a:rPr>
              <a:t>apples</a:t>
            </a:r>
            <a:r>
              <a:rPr lang="en-US" sz="4000" b="1" dirty="0" smtClean="0">
                <a:solidFill>
                  <a:schemeClr val="accent2">
                    <a:lumMod val="75000"/>
                  </a:schemeClr>
                </a:solidFill>
              </a:rPr>
              <a:t>.</a:t>
            </a:r>
            <a:endParaRPr lang="ru-RU" sz="40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2492896"/>
            <a:ext cx="3991312" cy="36660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9098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500" b="1" dirty="0" smtClean="0"/>
              <a:t>What are </a:t>
            </a:r>
            <a:r>
              <a:rPr lang="en-US" sz="7000" b="1" dirty="0" smtClean="0">
                <a:solidFill>
                  <a:schemeClr val="accent2">
                    <a:lumMod val="75000"/>
                  </a:schemeClr>
                </a:solidFill>
              </a:rPr>
              <a:t>those</a:t>
            </a:r>
            <a:r>
              <a:rPr lang="en-US" sz="5500" b="1" dirty="0" smtClean="0"/>
              <a:t>?</a:t>
            </a:r>
            <a:endParaRPr lang="ru-RU" sz="5500" b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643192" cy="4572000"/>
          </a:xfrm>
        </p:spPr>
        <p:txBody>
          <a:bodyPr>
            <a:normAutofit/>
          </a:bodyPr>
          <a:lstStyle/>
          <a:p>
            <a:pPr algn="r"/>
            <a:r>
              <a:rPr lang="en-US" sz="4000" b="1" dirty="0" smtClean="0">
                <a:solidFill>
                  <a:schemeClr val="accent2">
                    <a:lumMod val="75000"/>
                  </a:schemeClr>
                </a:solidFill>
              </a:rPr>
              <a:t>Those are</a:t>
            </a:r>
            <a:r>
              <a:rPr lang="en-US" sz="3000" b="1" dirty="0" smtClean="0">
                <a:solidFill>
                  <a:schemeClr val="accent2">
                    <a:lumMod val="75000"/>
                  </a:schemeClr>
                </a:solidFill>
              </a:rPr>
              <a:t> apples</a:t>
            </a:r>
            <a:r>
              <a:rPr lang="en-US" sz="4000" b="1" dirty="0" smtClean="0">
                <a:solidFill>
                  <a:schemeClr val="accent2">
                    <a:lumMod val="75000"/>
                  </a:schemeClr>
                </a:solidFill>
              </a:rPr>
              <a:t>.</a:t>
            </a:r>
            <a:endParaRPr lang="ru-RU" sz="40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2780927"/>
            <a:ext cx="7581689" cy="1862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1604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42</TotalTime>
  <Words>57</Words>
  <Application>Microsoft Office PowerPoint</Application>
  <PresentationFormat>Экран (4:3)</PresentationFormat>
  <Paragraphs>19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Эркер</vt:lpstr>
      <vt:lpstr>Demonstrative Pronouns</vt:lpstr>
      <vt:lpstr>singular</vt:lpstr>
      <vt:lpstr>Plural </vt:lpstr>
      <vt:lpstr>What is this?</vt:lpstr>
      <vt:lpstr>What is that?</vt:lpstr>
      <vt:lpstr>What are these?</vt:lpstr>
      <vt:lpstr>What are those?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Demonstrative Pronouns</dc:title>
  <dc:creator>1912-3</dc:creator>
  <cp:lastModifiedBy>1912-3</cp:lastModifiedBy>
  <cp:revision>5</cp:revision>
  <dcterms:created xsi:type="dcterms:W3CDTF">2012-10-26T09:31:17Z</dcterms:created>
  <dcterms:modified xsi:type="dcterms:W3CDTF">2012-10-28T15:48:56Z</dcterms:modified>
</cp:coreProperties>
</file>