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76" r:id="rId2"/>
    <p:sldId id="275" r:id="rId3"/>
    <p:sldId id="257" r:id="rId4"/>
    <p:sldId id="258" r:id="rId5"/>
    <p:sldId id="259" r:id="rId6"/>
    <p:sldId id="262" r:id="rId7"/>
    <p:sldId id="260" r:id="rId8"/>
    <p:sldId id="263" r:id="rId9"/>
    <p:sldId id="261" r:id="rId10"/>
    <p:sldId id="264" r:id="rId11"/>
    <p:sldId id="265" r:id="rId12"/>
    <p:sldId id="268" r:id="rId13"/>
    <p:sldId id="266" r:id="rId14"/>
    <p:sldId id="269" r:id="rId15"/>
    <p:sldId id="267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16E69-078D-4D9A-9087-AF01D78239A8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E9624-246D-4C81-B04A-6180DF3F2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E2B27-A174-44C9-94F4-A43BFD267887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Делим класс на команды.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printable-masks.blogspot.com/" TargetMode="External"/><Relationship Id="rId13" Type="http://schemas.openxmlformats.org/officeDocument/2006/relationships/hyperlink" Target="http://www.homeklondike.com/" TargetMode="External"/><Relationship Id="rId18" Type="http://schemas.openxmlformats.org/officeDocument/2006/relationships/hyperlink" Target="http://www.halloweenfiles.com/" TargetMode="External"/><Relationship Id="rId3" Type="http://schemas.openxmlformats.org/officeDocument/2006/relationships/hyperlink" Target="http://www.desiglitters.com/" TargetMode="External"/><Relationship Id="rId7" Type="http://schemas.openxmlformats.org/officeDocument/2006/relationships/hyperlink" Target="http://www.silvitablanco.com.ar/" TargetMode="External"/><Relationship Id="rId12" Type="http://schemas.openxmlformats.org/officeDocument/2006/relationships/hyperlink" Target="http://www.englishexercises.org/" TargetMode="External"/><Relationship Id="rId17" Type="http://schemas.openxmlformats.org/officeDocument/2006/relationships/hyperlink" Target="http://www.uptowntoypoodles.com/" TargetMode="External"/><Relationship Id="rId2" Type="http://schemas.openxmlformats.org/officeDocument/2006/relationships/hyperlink" Target="http://www.theholidayspot.com/" TargetMode="External"/><Relationship Id="rId16" Type="http://schemas.openxmlformats.org/officeDocument/2006/relationships/hyperlink" Target="http://www.allaboutlemon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jeanporter.cmswiki.wikispaces.net/" TargetMode="External"/><Relationship Id="rId11" Type="http://schemas.openxmlformats.org/officeDocument/2006/relationships/hyperlink" Target="http://www.coolholidaygraphics.com/" TargetMode="External"/><Relationship Id="rId5" Type="http://schemas.openxmlformats.org/officeDocument/2006/relationships/hyperlink" Target="http://www.english.peopledaily.com.cn/" TargetMode="External"/><Relationship Id="rId15" Type="http://schemas.openxmlformats.org/officeDocument/2006/relationships/hyperlink" Target="http://www.singingalto2.wordpress.com/" TargetMode="External"/><Relationship Id="rId10" Type="http://schemas.openxmlformats.org/officeDocument/2006/relationships/hyperlink" Target="http://www.1halloween.net/" TargetMode="External"/><Relationship Id="rId19" Type="http://schemas.openxmlformats.org/officeDocument/2006/relationships/hyperlink" Target="http://carlah11.tripod.com/" TargetMode="External"/><Relationship Id="rId4" Type="http://schemas.openxmlformats.org/officeDocument/2006/relationships/hyperlink" Target="http://www.gograph.com/" TargetMode="External"/><Relationship Id="rId9" Type="http://schemas.openxmlformats.org/officeDocument/2006/relationships/hyperlink" Target="http://www.classroomclipart.com/" TargetMode="External"/><Relationship Id="rId14" Type="http://schemas.openxmlformats.org/officeDocument/2006/relationships/hyperlink" Target="http://www.allmusic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dfc6e544d7de6da6d483b01e17fd44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214346" y="-1488831"/>
            <a:ext cx="11001452" cy="8346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571868" y="4572009"/>
            <a:ext cx="5357850" cy="2285992"/>
          </a:xfrm>
          <a:prstGeom prst="rect">
            <a:avLst/>
          </a:prstGeom>
          <a:solidFill>
            <a:srgbClr val="FF99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Учитель английского языка: Нурмухамедова Э.Г.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МКОУ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Осыпнобугорская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СОШ» Астраханской области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                                                     2012г.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3" name="Picture 1" descr="C:\Documents and Settings\Администратор\Рабочий стол\хелоу\4_Halloween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3116"/>
            <a:ext cx="4224359" cy="3221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1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25272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What does the tradition of Trick-or-Treating mean?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6" descr="Рисунок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857364"/>
            <a:ext cx="3088205" cy="357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2" name="AutoShape 2" descr="data:image/jpeg;base64,/9j/4AAQSkZJRgABAQAAAQABAAD/2wCEAAkGBhQPEBQUEhQUEBUUFBcXFRUYFxQUFRQWGBQVFBQVFRQXHCYfFxkjGRUUHy8gIycqLCwsFR4xNTAqNScrLikBCQoKDgwOGg8PGi4kHCMvMC4uLzEtLCw1KikqMCwsNDUvMi4vKjIyKiwpLywwLCwsLy0qLCwsKiwsKiwsLywsLP/AABEIAOsA1wMBIgACEQEDEQH/xAAbAAABBQEBAAAAAAAAAAAAAAAFAAMEBgcCAf/EAFAQAAIBAgQCBgUFCwoEBgMAAAECAwARBAUSITFBBhNRYXGRByKBobEyQlLB0RQjJDRicnOCkqLSM1NjZHSjsrPC8EODpOEVFpPD8fIlhJT/xAAbAQABBQEBAAAAAAAAAAAAAAAFAAIDBAYBB//EADgRAAEDAQQHBwIFBAMAAAAAAAEAAhEDBBIhMQVBUWFxkbETIoGhwdHwMuEGFDM0ciNCsvEVQ8L/2gAMAwEAAhEDEQA/ANxpUqVJJKlSpUkkqVKlSSSpUqVJJD87zlcJFrb1iTZEGxduQ7hxJPICs+zLF4jFXMkjAHgikqg7rD5Xib1P6WY7rMdo+bEoAH5TAMx8tA9lF8Dg0aIk2vajVBjbPTbUIknySWcyxvC142eMjmrMp9xq09FPSKwcRYs6gxss2wKnkJLbEflcufaBXSUpEGZiFVdyTsAKz6R5MZuuqCDt4SSju+gp99FajaVop3XNlxyjPnsSW55z6RcPBKcPAsmPxI4wYcdYV5ffH+TGO2527KhWzvF73wmVoeAs2LmHido/Kl6JeqXBGOKNIjE+l9IsXv6ys54sbEi5+jV4rK1aTqTyx2YSVI/8nZkdznEt+7DQBf2b/XXhwGdYbdMThMwUfMliOGcj8l4yVv41eKVRJKm4H0kRrIsGPhkyyZtlEtjBIeyPED1W9tquINRsyyuLFRtFPGk0bcVYBge+x4HvqjSYTE5AdcPWY3Lh8uAkviMGvNoWO8kQ5qdwPaaSS0OlUXK80ixUKTQOssbi6svAj6jyIO4qVSSSpUqVJJKomZZpFhk1yuI17TxJ7FHEnuFc5vmiYWF5X4IL25seCqO8mwrF84zqTGSmSU3+ivzUX6Kjs+NErDYHWoycGjX7IvozRjra4kmGDM+gV+xHpQiBtHDJIO0lUv4Dc1Oy3p/FIQJEeG/M2dfaV3HlWbYCC5q35XkusbCiVosNlptiDxlGLXo2xUWxB4z8HktBRwwBBBB3BG4I7jSqt5BiDDJ1LH1WuV/JYbkDuIufEd9e0Aq0+zdCy9aiaTruY1cFZaVKlUSgSpVBzfOI8JEZJTZRttuSeQUczXmV5zHiQTGTdTZlIsynvFP7N12/GG1dgxKn0qVR8wxywRtI+yoLm258B33sKjJAElNJAElSKZxGLSMXdlQdrED41RM16cPNZYQ0QvtpN5HPJQQLDfiAT42vdvEZdiZWLzyC4WysLN7LaQAON7bk89qFVtK0mTcBPRC3aSa6RRaXRryHP7IR0kxYGPmZWDBirAggggxrzHhTv/mNYoyzsEVRdieAFRs/6MSxQLiTYgtZwBYKu2h999zcHxWqJ1xx0m++HibYcppBzPai+/4bqxVha7HSeB3iIjht3Rj4ohQe6pTD3CCdSI4iZsycTTArh1N4YT/xOyWUfBf9lyU13JPemSaN2eziiN+sqVX70SOesxA5aIz7dUg+F6KdOfSE2AcQwRddLpDMTfSgPAELuSaHdD74DLZsWQLyMugNwKA6FPtLOfKh2cQrjWMtwNRUaibBnsQFHIcwBfl2msLpqvetLhTzw8hCL6MsrKj79Ydz1wWi9G86GNw0c1gpYWdb30ONmXzopVB9GuYpCk+GdgrRuZRqIF42Ci9z9FgQfEVbV6QYcmwmS/j9fCqlN4ui8cVXtlldTrvZTaboOGGrUiNK1eKwIuNxXtTKgs9zbAvkM7YzDKXwMrXxmGUX6knjioF5D6Sj/wCprO+lhCIcJpm1hX1AFxoIuCoBGo8PYe2jmIx8Iurum+xUkHY7EEVk+VOuV5g2HO2DnkIwz39WCQkuYLngjXup/wC9C7faSGXaLhe9Bn4+kqlaqhLblN0E/Oa0TJumMU6qHPVSMQLWbSxPAq9rWPYd+XjYKzrGZGoTXhi4OoEC4CkXuSmrsO4vtt2Ub6PdKnlkEUwGokqGG1mAJKsLkG4BsR5VHY9IXz2dU97Vv+/kq1ltrpFOuRJyIyP38tiD+lXHm0MI4HVI3s9Vfi1Z8lXj0qwETQvyMbL7Va/waqMDXpujGgWVsb+q9c0K1osTLu/nJRjLHsRV1yvNhGtZ5h57VPTMrDjXLTZu1zXLZY+2wKsWaZqdYZeN9vIj4XpVG6G4M4vFC4ukaln7LkFVHmSf1aVCbTVp0HCmRJhArXXo2V4pObJAWpUxjMakK6pGWNRzJsP+9P1Rum+X4iXExskbSRKh3XfQ1m1Np46vk225UJs9JtV91xgLNMaHGCqvmOaSYiUPJKXA1NGttgDqCHkByPM7CifRFmhxUdr2kup79r/C5/VqLH0cxOnW8ErDnsC3sW+r3VFwEhZjqLlUuwVhYr82xHHnbc860rgx1M02ERGr7K8QCIC1o4+O9taX7NS3+NdYvDiVGQ7hlIPPiKp+WYdXAudzxPYLXP2e2peAzbqJljJvG7afzSdgR3X+NZ6rYwQWjFU3UpBChxk4VzHINIB9VuC+Hd3eVNTZlfrFAJBkAvy0mwcju2PnUzpN0ijctDHZzG2mQ2BCtYMUB7QGUnxA7arucZmuEw7zPuFHqqOLudkQd5O1eb2pho1/y9LvY/B91l61Mh/Ysdh76kV6YZmcfImV4R7dcurFyruIMLwKjseT5IHYe+hGd+ix4PxIdZEBtESA6DsBOzjyPjxqT0LyGXBxmaQ/hU7dZOeVzwi/NUbW8avqSmUD5otw+2thYNNuovIYO8MI1O+0+iPUH9oSNixQ9HMUDb7nnv8Ao2+NrUX6N9DzPGuIlI6lj6iKbvKb8Db5C8b87DlxrSMZHp3GxHChGAVIAFVToBYhF3AZz6xAPLbhyvU1s/F9dzHUQ0MccARj/pEadnvQ7MKv9LctklXRcsLB0iDEICoKhbcLdm1VuLpF1MbwSoVBGl0K+7bbvrVMXDqGrRpIHqXI1du9tgOG1zUfK5YJJjG8EYk3KsUQsfnWJsdwDtvwFZ6xOuv7N7+9v1z86I/Z7e1lKHU7wGyMI9FkuUjU5dzrKjZjxN29UHzv7KvuUwRuoVja9yx56QOHiSQPC9Z4WbDyTxMPWR9+0aXIPxo9gscerBBNyFPD5rFgBe/H1b+FErNZ6toqOaxsn0w28Ua0lcDA69AyHJXLJc86jErDe8cjaQPosfkkdgPAjvqf0zz1otMMZ0vICWbmq1ncDOMTDK5+9JKhZlDMUswb1kAvc2twq3Zsq4zECaMto6sD1lKtx7GsR7e2pbTZ7U5jqFNsO5QPZYzT1nJY11mxLhBI+Z+aH4PC6t9z8Se81xnuRLioGikFgw2YcUYfJcd4NFiThdmXUOfI/ZUp3SRNSG4P+7EcjWWtWibXYwKzxGwgzise6w1KLbzkP6AzSYyKSHFSFcThWEcqAD1gVvFMCflK67324GrLgOh8UM3W6ndrlgCRpDEWJsB3nnzrLH6VSYbGrjDHZYWMErJv1+CLbMycesiYAhuDAjhbfbMNiVlRXQhldQykcCrC4I9hFayjYaTQ2qWQSAdevHX5It+TY0gvbjnjjBQnpZ0f+7sOUFg6nVGTw1Dke4jb/wCKxvF4R4XKSKUZeKniPtHfVx9InpTMBfDYAq86X62Y2McJG+gcmk5W4Lz32BTo1ln/AIrqxuMisJUVYYST96jAuSCPnFixv325VobBpP8ALSw4t6LT6N0nUsLYe2WHL1hZqDU/Kcqlxb6IVLHmeCqO1m5CtSj9H+CBv1V+4vIR5aqOYTBJCoWNFjUclAA8hRKtppl3+k0zvRO0fiNl3+iwzv8AtKg9G8gXBQhF9Zju78CzdvcBwApUVpVm3vc9xc44lZCpUdUcXvMkpV4RXteGmpiyzpt6YFBbDZeytNuHmYWWHcqQiNYySXHZYc78KrMOerCjNM/y1BDMbszalY7cWY77DnUuTKInmxsUsaSBMdPYMoNldhKtjxG0lN4Po9BA2qOMA8iSzFR2KWJ0juFVKemxYn1Gls7OIWhsuj79JrmxjiT9vupGX9NlHquskGq3VGRdIl7QPotz0tYkVCzjpaA9gSZLEoiDXJq+adI4WO9zYbV3nGFWSF1YBgVOx33AJB8b0LyHDImGjKqFLxqzHmxKgkseJ3pM/Ez+xLjTF+c9WKtf8V/UDQ7CJ3pnov0lWBNGIV4rSyhpWOtWclSxkccGuDcnbfjVjyiT/wASzFB8vD4G7i26yYgj1SeRCA+Zqq5cN5x/WJffpNdJlaKGCl0Rjdold0iY9pRSB9XdWdqMpl7niQ8688923PXr1KiNAUy81m4l23COELUM26fYPDnRJKNfNU++le0uI9WkeNWLLM4jmjDwyJKh4MjBl8xz7qxaCBYxZFCDsUBR7q5ihMT9ZA74aTm8Z06vz1+S4/OFRXRMtcQdv+svNTjQnZN/pkSdWP3W2YzE7GqZ0i6XRYRtAvPMVNoUNmB5GRuES9537Aaq+K6UY6ZOraWOMc5o1KysOwA3WM9rC/dah2Gwqxiyi1zcniWPazHdj3moRQl1+qZ3D19s+Cms1gqZO7o8/D36qbhfSfi4WAxQUC/CzLGR2LMGP71Fct9IsMWMSadJEjJY61++6WKkICqi5B3FxztQMpcWO4PEcj4ih75Al7xs8HaEI0n9RgQD3i1XaZodoKhbBHL5zVt9iIYWs1iJ1+x8kT6VdKEzDFddHhzhktZnZvvko2AZoxsu3ffh2U6+c4eC6mZCAqoqg63bTYh9KXI2Lft25UITo9F84NKfy3Zv3dh7qnQYVYxZFVB+SAvwFF7NpgWV7qjWyT4Rr3rjrFVqUm0i6Gt8fbLViiuA6URSPojWZZNNwzIUVkvpcetuy7jiNiQRVgm6WQYT+WkCl1FkF2ka4HyUW7Hfuqi4nLhKyEu8RUn1k+VpYWZfA7eVG8oweXYbcxzzMeJOhNXi2su3tarzvxGHUe8yX+W5UKmjHtcRmOGPt5rvOfSJNObphT1fztbATNtxSIXA7bMbmmsnz8PGQslkc7kXvcX9U80PI89vbVnw/SvAleqOG6uNtj6qEDvIXf28aHZr6MhI4mwM5jEgs1mtqXt1AHVbkbah21Rs34kY0mnbWdw4jDIjEKvWsjWi6QR/KIPiMju+ELmmNiiRxIyKGRlCsflXGkgKNydJa3fahmV9L8z+4DgcOLRoSI8QQyTDDi/qBQCV22122G3YRe8n9F+Gw/rykytxZiSPHU5JY+YqTjOlmFwg0YdQ5HJAFT2vz9l6p6R/Fptj7tlpTGsrjLM2q6ILjuwHM+w4rKMjhjaURTDqEjUySKSLyKtjpjb/AIhZrDbftq++jvp8sGJxMeMlWKKa88TOwVI2UKjxKTwGkIQPyTXuPybCZsp6sLFNxMTbAntUjgfyl9oqPkvozjhHWYi2ofOZutYD85vVX2VVpabpU2y8EO1t2k/N6s16DaoIeYOETm0DUABjO0QOEKzY/wBMMOuNcNDLiFeaOPrmHUxDXIqXXWNb8eS2760Ksb6YYBIpMCEFtWLguSbk/hEVq2SjWj7Z+co9rEYnyQa10GUXNDCSCJx4keiVKlSogqaVKlSpJLJM5j0Zrj15OcPKP1oBGT5xGmXoj03j0ZuD/O4JfOKdh8JRQ16ymk2xXPgtlop02dvj1UPGi6N4H4Gg2RH8Dg/RJ/ho5iBtQHo6fwOD9GPsqiz9M8R0KKD9UcD1aoeAHr4j+0N70Q1NqJg/5XE/p/jHHUurVTPwHRMo/T4nqUqVICuwKjUy8C10BXoFdBaYSnQuQte6a7C16BXJXYXGmlppzTXjEAEkgAC5PIDmSa5KS4015ppwbi43B58R517alKUJnTRHJ8/lwh+9m6nih3U99uR7xUIrXJWk4Bwh2SY+m14uuEhS81z2bFH745I5IPVQfqjj7b0Np0iuSKcwNYIaIC41gYIaIC5VrG42I4d3hRqPMpJ0HWOz22F/AeZ7+NBSKI5d8g+J+ArlQAiYxXQ0EzCM9Nt8Rl4/rOH/AM+P7K12si6Yb4zLx/WcP/nD7K12jWgP2Q4lYfSH1s/j6lKlSpUdQ5KlSpUklnPpNj043AP9JcTEf2I5R/lmgj1Z/SxHaLByfQxsYJ/JkjliPvZaq7VmtLtiqDuWq0K6aJGw+yjz8Kr/AEd/FIu5SPJmFWCbhQDo/wDiydxceUrihbP0zxHRyOf9reDurVFwv8vif0q++FKlgVDw34xifz4j5wr9lTgKs1MxwHQJtH6Txd/kV6BXYFICuZsQka6nZUHaxAHvqHE4BTYASU6FroCq3jenUKbRq0x7vVXzO58qZhzXFYiVRGyQ64jIqsgIuraWW5F+IJv2VYFjqxLu6N6pnSFCbrDeO74B5qx4vHxw26xwl72vflx4eI86WYZgsERkbcACwHzifkgeNVyXOOvwkskka9dhzoI3t6zAEWvwNiCOG1O5/maSRYKQbRNMrMPo6beqfD1vKntspvNDgcyD4CcOIUb7cLrnNIyBHiYx4FHmgaXDlXAV3jIYC9gSp2B7r1TUzVpcFDhU3lkYxt3IrX38bj2Ka0EVn+CyWT7vxCwyLC8ZJW63urHl2bMvnTrE5pDr2Ed4bJxHLEKPSLXtLLkm9LTtjA7hMAq64DALBEka8FFvHtPiTc+2ntNV44TMl4SwSeKgf6RVkVCALm5sLnhc8zblVKs26ZvAzsRGz1LwuhhaBtHTEpsiuSKeK1wVqIFTwmitcEU8RXBFPBTYTJFEMuHqHx+oVCIqdl/yT4/UKTslxFulW+Y5cP6zh/8AMJrXqx/pKb5pl4/rOH/xMa2CjughFjasNpH62/xHqlSpUqNoalSpUqSSqHpWivlUzc4nhlHd1c8bH929U160XpxhOuy3GJ9LDS28erYj3isywU/WQxv9ONW/aUH66A6Ybgw8VotBu+tvD1XktV/o/wDi9uySYf3z1YJeFAMi/km7p5/85qCM/TdxHqtJ/wBjeB/8qLhx+FYn/kn+7t9VEAKgw/jU/wCbCf3WFT1FT1cxwHQLlH6Txd/kV0oqHm+SJi1VXuNLXBFr8LEb9v1VOApwComvcw3mmCpX021GlrxIKpmeZMmBfDzxLpVJAH3J53BJPaNQ8qNdJHEJgxO5ETkNbiUdSvxt50SzPLxiIXjPzlsO48VPsIFQIIjisvKMPX6soRzEkd1/xKPOrYr3wxzzMGDwd8KHOs3ZueymIvAObuc34PNRchyMyYSUybNi7ueekG5T3m/tof0WwAljxGCxAIKMGHap4EqfEA9+qn+j+X4lBC8B0xSD77FJe0bDZioO9ja4t279tW0ZanXCUCz6ShI+ctwQG7bEbVJWrFhe2ZnER/aR8hQ0KAqtY67F0QZyc133MoHhMtxuGASOSHERjZes1K4HIXF9vbXuDyCb7sGJkaJDp0siamDDTp4m1vm9vyas2mvdNVe3fjgJOBwzV4WVggSYBkCciPPzTOmuStPla5K1VLVdDkwRXJFPFa4IpuScmSK4Ip4im2FPBXCmWFTMAPVPj9QqKRUvA/JPj9lOOSYiOf75vgP7VB/hc1sQrHc43znA/wBqh90UhrYhWh0J+zYsLpL9Rv8AEJUqVKjCGpUqVKkkmsTCHRlPBlKnwIt9dYd0bb8EhB4qmg+MZMZ/w1uprE8HF1cmKj4dVjMSo/NMzOvucUI0s2aIOwo1oV0VyNo9l3LwNAMl+RKOzETf5hP10fl4GgGT/wDH7sTL8VP11naf0O8FrD+o3x9ExH+NzfoofjIKIKKHr+OSfoYv8cgoitTVdXAdAlRyPE9Su1FOKK4WnFquVZC7ArnDYQIXI+e2ojlcgA28bX8b12tOqKaCUnAZrpRVd6QdIZcPiFSJRIEiaWVeZTVb1TyIAJ9tWVRVPzaXqM4gd/kSxiO54b6kt56fOr1kY1zjInA4bUNt9RzWC6YkgTsXOfRw4xsHPctDI/VPYlSC19N7cCGvUnouXgxuIwhdpI0UOhY3K30G1/B/3aFYHLmUZhhB/wAIiaIdhRtS28V0ii/QLFxzGaVnBxMzFnT5JVR8kID8pbcx3dlEajbtJzc2gYeMEHlIQmk+9Xa44OJx8JaRzgq1lK4ZakFabYUHIWgDlHYU2wp9hTTConBTNKZIpthTrVwwpoT0ywqVg+Ht+yozVJwfD2/ZTjkmFEMw3zvBf2pPdBJWxCscxG+eYP8AtXww8tbGK0uhv2bFhNJ/qj+LeiVKlSoshqVKlSpJJVj2bRdXmeYJ2yxSDwkw8d/3kathrKemsWjOH/pcHE3tjllQ+5lqhpFs2d3zWiWi3XbU3fPRDJar2UfKxP8AaX96RmrDJVeyv+UxX9o+MUVZWl9LvDqto762ePQpq34a/fh090r/AG0RWhz/AI4e/Dj3Sn7aIrUtTVwCVHXxKcWnFptacWq5VkJxadWmlp1a41JyeShXSno6MbDpB0yIdUbdh5qT2HbyBoqlPLVqk8scHNzCqVqbajSx2RVR6EQzPicTJiEKSBYomv8AOKru3fcKpuNt66h9H+tNMjdW0czGGSM+v1JbUEbbY7mx3tf2VcBQgdJtWIkgjgllMRAd1MYQEi++ojvHsq8Kz3OLmYZeEYIW6zUmNa2oZxPjOOpFVj0gDc2AFySTttuTuT301PKEBZiFA4kkADxJoJ0/xzw4IsjFG6yOxBsR619iPChuTYtcc3U42P8ACMPf1TfQ4NvX0D1SeHdvccdohQLmdocvNTm0htTsgMcInL5h4ojD0jXEOyYYNJZW++6T1KuB6qk7XueyonRHOJMTFJ11usSUqwAAsLCwsOw6h7KHw4oYHNZIj6sWJ0so4BWIsD3esGX2iimHwvUY6S2y4iPX/wAxCA/mGB867Vpsa0gDMAg9fm5NoVaj3hzjk4tcNW705oq1NtTjU21CkcTbVIwfD2/ZUdqk4Lh+t9lPOSjKnDfPcJ/aX90E1bHWN4PfPcJ/aJvdBNWyVp9ECLI1YXSn68bh0SpUqVFEMSpUqVJJKsz9JsWnMME/85DiYz+qYZR/qrTKoHpZhsuBk+jjNB8JYJV+IWq9qbeovG4q1Y3Xa7DvCqslV/L/AOWxQ/pVPnClWB6r2BP4Rih+XEfOEfZWOpZP4eoW8d9TOP8A5cmpvxxe/Dt7pV+2iC0OxP45H+gk/wAyOiCmpqmTeHulSzdx9AnVpxaaWnFNVyrITq06ppkGnFNMC6VU8z9JCISsEZkIv6z3VdvyflH3VEw2Ix2YQyOxtEY306SqeunrLYA6juunftq4R5XEA9o0HWatZAALar6rnjzNBOgwMBxGFbcxSah3qwsD7gf1qM06tIUyaTMRGeOH+1nqtCu6q1tZ/ddOWAn1wlCUc4JMHiYJJCs5VZYmYspJtqsP2vDapmWYh4s4xMIcRiZyxJW7MAC6qt9gSGO+/DtqJhQi49MPO6xxYaR3hB2Ds7B0BPAWuPK3OifTno+8hTE4e/WxWuF+UQDdWXtI948KtF7bwY7+4HHiZCpNpuuF7P7CMOAh3NEPSHEXwElvmsjewNY/GhOd5M+G6rGpJJO8WkyayCTHbe1gLAAkW7DflUzK8LiMdCWxbaFeMqkSjSN1t1sg5nmAduduFWFIvvYVrN6gVuw+rY+w71T7bsAGSDBM8DGCIiz/AJkmpBEgRuInFUr0kYXWsEyb76bjiQw1p9fnU8T4rEYfDvGojkUkP1i2N9OkONQ+SQSTbffuqwYTD9VGiXvoAUHnYbD22sK7Y1XdaoY1kTdmCdh3Kyywk1HVC4i8BIG0b1x41w1dE02xqiEUXDVKwP8AqH1VEY1Ly/8A1D6qcckxyl5Ub57hP0uIP/Ty1s1YvkJvnuE/PxJ/6Z/traK1OixFmasNpb9yeA6BKlSpUSQtKlSpUkkqpvpZivlrP/NT4eTwCzoD+6xq5VTvSvPbLXj5zywwj9eVS37qsfZTHxdMp9Ob4jOVR5Kr2E/GsV/yT/dkfVVhlPGqrk+M63E4pgLKerCn6QXrE1DuJB8qxVFpuvO4dQvQHuF+mN5/xKcxn43F+hl/xRmpymoGP/Gof0c3/t1NBqZ/0t4epTqf1P4+gToNOA0yppwGoCFYCeBrsGmQa7BqMhPCeVqFYqDqsbFMOEqmGTxtrjJ9qlfKiQNJlB4i+4PtBuD50+nUuHyUVWl2gG0EHkg+bdHfujE6mUNFJFok3AZWU3jdfyt7dlqIZDlRwkIjMjy2PFjsByCjkKl6q91VK60PcwMJwULbJTa81AMff51TpauS1caq5LVAXKyGrotTZNImuCabmnZJE02xr1jXBNPAXCV4al5ef8Q+qoTGpeXtsfGukYJhUvo0b55hP/2T/wBP/wB62msW6KD/APOYX8zEn+5UVtNavR37Zvj1WH0t+7d4dAlSpUqvoWlSpUqSSVZ36VMRqmwEPLrZZ2/5UWhb/rTe6tErKem8/WZuw5YfCRp+tNI0je3TGnnVS2vuUHnd1wVywsv2hg39MVV+kuMKRaUNnlOhT2XB1P8AqqGb2ChGTKFnKqLD7mjsO5ZZVHutSzPE9dO7fNjvEnjcGZvPSn6rUst/GB34dvdOT/qrPCncoka/nzmtjN54fvgcMR5nyhdznVjP0cA83kP1IKkyuwtpAbtu2m3uN6i4X1sRiG/pEjH6kYv72NWAADkPKmOwgbh0UtPEE7SesdAg4ll+gn7Z/hrsSy/Qj/bb+GjAI7B5CvQw7BUZI2Dz91JjtPl7IQJJvoxftt/DXQkm+jF+0/8ADRXrl7V91dhxXDGwJ2O0/PBCdc/ZF+1J/DXuqfsh85Psot1le9ZTcNgXcdpQnVP/AEP959lK8/8AQ/3lFusr3rKWG7kljv5oT9//AKHyk+2vLT9sX7Mn20X62vOtpcuSXPmhGifti/Zf7a8Mc/0o/wBh/wCKjHW151tdnhyXOfNBjFP9KP8AYb+KuTBP9JP/AE2/io11ledbTp4cguR8koIcPP8ASX/0z/FRDLUYXDcbcbWBPhUnrK7hl3pOxELgkL3I5erzjAOeDNLEf14Xt70FbXWD46Xqp8JL/N4yA+AMiofcxreK0Oi3TZwNhKyOmWXbTO0A+nolSpUqJIOlSrPIfS7GcTIjxMIEYqJQbnZtNynYdzYG9hV+hnDqGUhlYAqRuCCLgg1HTqtqfSVar2StZwDUbAOScNYV0jzY9fmEybvJizBCO1o1XDr7Ayu3sNanmXSwKzLCokKfKYn1QRxAtu1ZnnPRExBfWa6GVhqsbvKxZ3Nhu3rMB2aqp2sio243HInhj6hEdHWWo2peOEjDbjGPJVARhAFU3CjSD9LtY95N29tSMv8AxiLvimHk8R+umpIypsa9hNpEYEDQk1+7UqEG36hoW8Egjj0K05pkABoyjkCPRPZGdSF/5yWR/OQge5RRrrKF5Zh+qijW4OlFFxwJsCSPOpeuqNbF5hSUBdptBzhSetqZhsEX4+X++NDYGuwq0ZZauNECVFaKhaMFClyuw4UKxERjN127uXlV1xenTtVVzO29SAyq1nrOcVFixOoX/wBinOtoeBoa3aoNO9ZUD2QcEUBCl9bS62onWUuspkFdkKX1tedbUXrKXWUoKUhSutrzrajdZXnWUoKUhSTLXhlqN1lP4HCPPII4xqZuA+JJ5AdtOgppc0CSvesr1JdxVxw/o29W8kxv2IosPax38hQXPOiUmGBdW61BudrMo7SOY7xScC3Byp07dZ6jrrXYoD0lBOElI4quseKesPhW84HEiWJHHB0Vh4MoYfGs06N5F1ya5FDKeAYXUjmSvzvbtVm6JYvq3khZrrf73fhsSpVeza23dRLRdsDH9iRnrQTS7BWcXMOLRjz9FbKVKlWlWbWRY/orGJiIzrRnkZbb7atxYcTfYdoFDp87lwBEWHnkjRrgxOjAC97lBIoKHfltT/SjF/ceYzKhKogVlXew1gE27rn31Ew0eIzeYRxqbA3eRgdKDtPZ8Ty7aEMwkNzXoFAF9Jr6xBpxOMcUVyrNQg34MvuK2PvvXvSDPdaXbc2tftI2qq4ppMM7QTL1boTYnl9qniDUDE5g42bcfR4g94+2oWuc0BuzDiPnrxVz8nTLxUHhvG5dYbQ8iiViq3sSATx4A23A76smOyaIL95kicWtdWVgLi29uG1+NS+ino4mxEIxAf7mYm8aOmsOtuLC4IU8uPb2U10ixU8E3VzxhXFmvsY3X6Qe267c9xzqZzIplxChNpbWrmnRdiMx890Jx2AaBgjbEKBbssAB8KkZHkMuNkKQhbquoljpAFwONjuSa8gwGLzIvLhofugairsZY4/WABGz8bqRR3o9gcfl3WvJhxCZFWNG62OX1ixY+qnOwPHaqQsxvF7h3MVRq2wNHZNcO12Y5qtYzCSYaUpKpRl4g+4g8x3iiODzC1Wdui82LW+Kkbcbajd171HLw4VTM3ySbBNZx6t7LIPkN7eR7jvVfukwFIytTrdwuF7dl4ItLme3GhjydY4HLn4c6GHEGpeVYGbEt1cCF2PG3IflMdlHjXWsJMBTdk2mC4mF7LE88rmGMy6bCylb24XAJF9+QqI82g6ZA0TdkgKH97b30XToRmi8MGP/AOmAVMTIc4UWOGDL9F8Th5F8nvb2VbFjcR32Eb5HT7oZU0jTB/p1GxsId1HsgaxEi4sR23uPMUa6L9F2x0pXVoRRd2AuRyAA7Tv5GnU6PdUqy4jBJG+q5WKV1QjscxnSSewbePK3zYsY/CquG/BijjWgOjSNJsBo+Up+qoG0aTXEl0gasp8cuSe+21HUwQ2AcL0yBvjA8wFRsf0beHFfc5ILF1VWsQGDEBW7uPuNTekfQeTBANq62M8XC20nsYXNh3/7JHMcmnieCRWbEGOReJN1Xc3sSSyhtJt+UamQ9G55m6zESEE/SJY+GngB3cKiDqTmFwGZwxyXfzeLXdoIAxwzO75zVD+5++p+V5erk7ajsAD30Sznox9z4hDcth2uW0taRSLeoqnkfpX2352vY3ziDERwxwp1PVSIWVgB953WSxF9XEHtvvTG0O0aTfA2b1NUtktDqbSQczs+ct6C5h0FNgYr3sNSk3F7blTxHgb0W6FZR9zq7MBrZtPG9lFtvMk+wUdy+ZWQoraSnHYNcG9rX5UyBpZhqL8+HDlvVGpeotBJlCKlqqVGOpPRhsSNNqDY+T1vZvSbG9lQyDI2lbsx7OQqO0Wt1ogKtRo3TJRLLZTpKqsYC7Dciw5eqL0xiZEhfUy+qWViRw1Brm3Ye7nVNky3OutZ0w2kFiQPujD7C+w7eFudHo8rx2JhHXQDDuG9ZeuSQPtswZeAG+x38aKCzWukGm5McD0T2mgag74g55jqr5FIGAINwQCD2g7g0qZy3C9VEiE3KqAT2kDelWraSWgnNBXAAkDJR8x6O4fEsGmhSRhtcje3IE8xUvCYJIVCxosajgqgKPIU9SpBoBkBONV5aGEmBqnBDM46OYfGACeJZLcCdmHgw3FD8t9H+Cw7akhBP5RZwP1WJFWOlXCxpMkKRtqrNZca8huyTC8tQ7O8ghxseidA4sbHgy346WG44DyolSpxAcIKhY9zDeaYKHZFkMWBhEUC6VBJ3N2YniWPM/ZTuYodIIF7G/bbYi486mUqhq0Q+maYwlO7RxffdiUGiwTvx9Udp4+VEIsCoQoRrB+UGAIPiOFSaVVbLo6lZzeGLtpXX1XOQV+hmCJucNFf82w8htRTC4NIl0xosa9igKPIU9Sq+GNGQXHVajxDnE+KVR8ZAXWwNj/vjUilTalNtRhY7IpgMGQgDgr6rjjxB3BH11XcdMuCxEei4RzqYctvVt32BPnV9mhDCzC4oXneURSQgOgOkgruQQSbGxBvvQH/AIypTJuvluqc/m/yROy2trXQ8GDgQo0nJlNxxB7RUiHAu++yg+2/sr3LsCgQKAbDgCWPxNF1FhYVHZ9Eh7y6oe7sB1qCrVumGqvuAPVdR4MAfjTeCyqETq6qFO4IHySGBUgj21Y3jBFiAfHeo6YNFe4FvP4VK3RtajUaWvBbIzz9fRIWk3SBIlVnA5PPHLKgWyk3V+IIubAb9h91WLL8uEQN/WZuJ41OpVeoaMo0ahq4k6p1Jla1Pq5/7Q+bJImN7EeBtUjCYBIh6igd/PzqRSqyyx0Kbr7WAHgoTVeRBJhKlSpVaUaVKlSpJ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3" name="Picture 3" descr="C:\Documents and Settings\Администратор\Рабочий стол\хелоу\4_Halloween\загруженное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071678"/>
            <a:ext cx="4024334" cy="4398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14686"/>
            <a:ext cx="8229600" cy="125272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What do people usually do on Halloween night?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786322"/>
            <a:ext cx="1828800" cy="16922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2000" contrast="18000"/>
          </a:blip>
          <a:srcRect r="34355"/>
          <a:stretch>
            <a:fillRect/>
          </a:stretch>
        </p:blipFill>
        <p:spPr bwMode="auto">
          <a:xfrm>
            <a:off x="5500694" y="4820054"/>
            <a:ext cx="1857388" cy="203794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928802"/>
            <a:ext cx="1579563" cy="18018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500174"/>
            <a:ext cx="2403475" cy="17986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857364"/>
            <a:ext cx="1516063" cy="2057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000372"/>
            <a:ext cx="8229600" cy="125272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What is the traditional food for Halloween?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168591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Traditional  Halloween foods </a:t>
            </a:r>
            <a:r>
              <a:rPr lang="en-US" b="0" dirty="0" smtClean="0">
                <a:solidFill>
                  <a:schemeClr val="tx1"/>
                </a:solidFill>
              </a:rPr>
              <a:t>includes Bread of the Dead, Sugar Skulls and Soul Cakes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6626" name="Picture 2" descr="C:\Documents and Settings\Администратор\Рабочий стол\хелоу\4_Halloween\загруженное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00438"/>
            <a:ext cx="2476500" cy="1847850"/>
          </a:xfrm>
          <a:prstGeom prst="rect">
            <a:avLst/>
          </a:prstGeom>
          <a:noFill/>
        </p:spPr>
      </p:pic>
      <p:pic>
        <p:nvPicPr>
          <p:cNvPr id="26627" name="Picture 3" descr="C:\Documents and Settings\Администратор\Рабочий стол\хелоу\4_Halloween\sugar-skul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214686"/>
            <a:ext cx="2867025" cy="1895475"/>
          </a:xfrm>
          <a:prstGeom prst="rect">
            <a:avLst/>
          </a:prstGeom>
          <a:noFill/>
        </p:spPr>
      </p:pic>
      <p:pic>
        <p:nvPicPr>
          <p:cNvPr id="26628" name="Picture 4" descr="C:\Documents and Settings\Администратор\Рабочий стол\хелоу\4_Halloween\images (8)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643446"/>
            <a:ext cx="2466975" cy="1847850"/>
          </a:xfrm>
          <a:prstGeom prst="rect">
            <a:avLst/>
          </a:prstGeom>
          <a:noFill/>
        </p:spPr>
      </p:pic>
      <p:pic>
        <p:nvPicPr>
          <p:cNvPr id="26630" name="Picture 6" descr="C:\Documents and Settings\Администратор\Рабочий стол\хелоу\4_Halloween\images 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1"/>
            <a:ext cx="1785917" cy="1337714"/>
          </a:xfrm>
          <a:prstGeom prst="rect">
            <a:avLst/>
          </a:prstGeom>
          <a:noFill/>
        </p:spPr>
      </p:pic>
      <p:pic>
        <p:nvPicPr>
          <p:cNvPr id="9" name="Picture 6" descr="C:\Documents and Settings\Администратор\Рабочий стол\хелоу\4_Halloween\images 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3" y="0"/>
            <a:ext cx="1785917" cy="1337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HallweenWinki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WordArt 5"/>
          <p:cNvSpPr>
            <a:spLocks noChangeArrowheads="1" noChangeShapeType="1" noTextEdit="1"/>
          </p:cNvSpPr>
          <p:nvPr/>
        </p:nvSpPr>
        <p:spPr bwMode="auto">
          <a:xfrm>
            <a:off x="609600" y="1828800"/>
            <a:ext cx="8001000" cy="1600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488C4"/>
                    </a:gs>
                    <a:gs pos="26500">
                      <a:srgbClr val="D4DEFF"/>
                    </a:gs>
                    <a:gs pos="41499">
                      <a:srgbClr val="D4DEFF"/>
                    </a:gs>
                    <a:gs pos="50000">
                      <a:srgbClr val="96AB94"/>
                    </a:gs>
                    <a:gs pos="58501">
                      <a:srgbClr val="D4DEFF"/>
                    </a:gs>
                    <a:gs pos="73500">
                      <a:srgbClr val="D4DEFF"/>
                    </a:gs>
                    <a:gs pos="100000">
                      <a:srgbClr val="8488C4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Excellent!</a:t>
            </a:r>
            <a:endParaRPr lang="ru-RU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8488C4"/>
                  </a:gs>
                  <a:gs pos="26500">
                    <a:srgbClr val="D4DEFF"/>
                  </a:gs>
                  <a:gs pos="41499">
                    <a:srgbClr val="D4DEFF"/>
                  </a:gs>
                  <a:gs pos="50000">
                    <a:srgbClr val="96AB94"/>
                  </a:gs>
                  <a:gs pos="58501">
                    <a:srgbClr val="D4DEFF"/>
                  </a:gs>
                  <a:gs pos="73500">
                    <a:srgbClr val="D4DEFF"/>
                  </a:gs>
                  <a:gs pos="100000">
                    <a:srgbClr val="8488C4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sndAc>
      <p:stSnd>
        <p:snd r:embed="rId2" name="victory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wall_big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 descr="летучая мышь, анимашка"/>
          <p:cNvPicPr>
            <a:picLocks noChangeAspect="1" noChangeArrowheads="1" noCrop="1"/>
          </p:cNvPicPr>
          <p:nvPr/>
        </p:nvPicPr>
        <p:blipFill>
          <a:blip r:embed="rId4">
            <a:lum bright="-24000" contrast="42000"/>
          </a:blip>
          <a:srcRect/>
          <a:stretch>
            <a:fillRect/>
          </a:stretch>
        </p:blipFill>
        <p:spPr bwMode="auto">
          <a:xfrm>
            <a:off x="9144000" y="2181225"/>
            <a:ext cx="15906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02 0.00764 C 0.34392 0.00695 0.32517 0.00718 0.30712 0.00602 C 0.29983 0.00556 0.28698 0.00116 0.28698 0.00139 C 0.23733 -0.03171 0.1125 -0.01597 0.07674 -0.0162 C 0.0592 -0.02037 0.04288 -0.02685 0.02535 -0.03055 C -0.00226 -0.03634 -0.03195 -0.03727 -0.06007 -0.03842 C -0.07517 -0.04004 -0.08924 -0.04305 -0.10469 -0.0449 C -0.11997 -0.04907 -0.11181 -0.04699 -0.12899 -0.05115 C -0.15035 -0.05671 -0.13195 -0.05463 -0.14722 -0.05902 C -0.16233 -0.06342 -0.17882 -0.06643 -0.19375 -0.07176 C -0.20313 -0.07523 -0.21094 -0.07893 -0.22083 -0.08125 C -0.23542 -0.08981 -0.26285 -0.1037 -0.27222 -0.11435 C -0.28212 -0.12615 -0.29427 -0.13819 -0.30781 -0.14791 C -0.31649 -0.16041 -0.3316 -0.17152 -0.34358 -0.18264 C -0.34653 -0.18912 -0.34913 -0.19166 -0.35695 -0.19537 C -0.36233 -0.20578 -0.3816 -0.22083 -0.39306 -0.22893 C -0.39722 -0.23935 -0.41649 -0.24907 -0.42882 -0.25578 C -0.43889 -0.27037 -0.47292 -0.29305 -0.4934 -0.30023 C -0.49965 -0.30463 -0.50434 -0.30393 -0.51163 -0.30648 C -0.53472 -0.31458 -0.55451 -0.32199 -0.58056 -0.32407 C -0.61945 -0.33055 -0.65139 -0.32801 -0.69236 -0.32708 C -0.70208 -0.32384 -0.70764 -0.31921 -0.71736 -0.31597 C -0.72517 -0.30833 -0.73993 -0.30092 -0.75313 -0.29838 C -0.76875 -0.28727 -0.76059 -0.29097 -0.77535 -0.28588 C -0.78854 -0.27615 -0.7816 -0.27963 -0.79531 -0.27477 C -0.80382 -0.26875 -0.83698 -0.25139 -0.84931 -0.24953 C -0.85712 -0.24375 -0.86528 -0.24213 -0.8757 -0.24004 C -0.8842 -0.23402 -0.89635 -0.23426 -0.90712 -0.23194 C -0.92292 -0.2287 -0.93507 -0.22291 -0.95208 -0.22083 C -0.98281 -0.20648 -1.03802 -0.2118 -1.06597 -0.21134 C -1.07795 -0.21319 -1.08524 -0.21852 -1.09636 -0.22083 C -1.11302 -0.22893 -1.13542 -0.23333 -1.15469 -0.23518 C -1.16736 -0.24189 -1.17205 -0.23889 -1.18403 -0.24305 C -1.18785 -0.24444 -1.19132 -0.24629 -1.19531 -0.24768 " pathEditMode="relative" rAng="0" ptsTypes="fffffffffffffffffffffffffffffffffA">
                                      <p:cBhvr>
                                        <p:cTn id="6" dur="7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" y="-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714500" y="228600"/>
            <a:ext cx="5715000" cy="6400800"/>
          </a:xfrm>
          <a:prstGeom prst="rect">
            <a:avLst/>
          </a:prstGeom>
          <a:solidFill>
            <a:srgbClr val="0033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409825" y="984250"/>
            <a:ext cx="43243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"/>
              </a:rPr>
              <a:t>www.TheHolidaySpot.com</a:t>
            </a:r>
            <a:r>
              <a:rPr lang="en-US"/>
              <a:t> </a:t>
            </a:r>
          </a:p>
          <a:p>
            <a:r>
              <a:rPr lang="en-US">
                <a:hlinkClick r:id="rId3"/>
              </a:rPr>
              <a:t>www.</a:t>
            </a:r>
            <a:r>
              <a:rPr lang="ru-RU">
                <a:hlinkClick r:id="rId3"/>
              </a:rPr>
              <a:t>desiglitters.com</a:t>
            </a:r>
            <a:r>
              <a:rPr lang="en-US"/>
              <a:t> </a:t>
            </a:r>
            <a:endParaRPr lang="ru-RU"/>
          </a:p>
          <a:p>
            <a:r>
              <a:rPr lang="ru-RU">
                <a:hlinkClick r:id="rId4"/>
              </a:rPr>
              <a:t>www.gograph.com</a:t>
            </a:r>
            <a:endParaRPr lang="ru-RU"/>
          </a:p>
          <a:p>
            <a:r>
              <a:rPr lang="en-US">
                <a:hlinkClick r:id="rId5"/>
              </a:rPr>
              <a:t>www.</a:t>
            </a:r>
            <a:r>
              <a:rPr lang="ru-RU">
                <a:hlinkClick r:id="rId5"/>
              </a:rPr>
              <a:t>english.peopledaily.com.cn</a:t>
            </a:r>
            <a:r>
              <a:rPr lang="en-US"/>
              <a:t> </a:t>
            </a:r>
            <a:endParaRPr lang="ru-RU"/>
          </a:p>
          <a:p>
            <a:r>
              <a:rPr lang="ru-RU">
                <a:hlinkClick r:id="rId6"/>
              </a:rPr>
              <a:t>http://jeanporter.cmswiki.wikispaces.net</a:t>
            </a:r>
            <a:r>
              <a:rPr lang="en-US"/>
              <a:t> </a:t>
            </a:r>
            <a:r>
              <a:rPr lang="ru-RU"/>
              <a:t> </a:t>
            </a:r>
          </a:p>
          <a:p>
            <a:r>
              <a:rPr lang="en-US">
                <a:hlinkClick r:id="rId7"/>
              </a:rPr>
              <a:t>www.</a:t>
            </a:r>
            <a:r>
              <a:rPr lang="ru-RU">
                <a:hlinkClick r:id="rId7"/>
              </a:rPr>
              <a:t>silvitablanco.com.ar</a:t>
            </a:r>
            <a:r>
              <a:rPr lang="en-US"/>
              <a:t> </a:t>
            </a:r>
          </a:p>
          <a:p>
            <a:r>
              <a:rPr lang="ru-RU">
                <a:hlinkClick r:id="rId8"/>
              </a:rPr>
              <a:t>http://printable-masks.blogspot.com/</a:t>
            </a:r>
            <a:r>
              <a:rPr lang="en-US"/>
              <a:t> </a:t>
            </a:r>
            <a:r>
              <a:rPr lang="ru-RU"/>
              <a:t> </a:t>
            </a:r>
            <a:endParaRPr lang="en-US"/>
          </a:p>
          <a:p>
            <a:r>
              <a:rPr lang="en-US">
                <a:hlinkClick r:id="rId9"/>
              </a:rPr>
              <a:t>www.</a:t>
            </a:r>
            <a:r>
              <a:rPr lang="ru-RU">
                <a:hlinkClick r:id="rId9"/>
              </a:rPr>
              <a:t>classroomclipart.com</a:t>
            </a:r>
            <a:r>
              <a:rPr lang="en-US"/>
              <a:t> </a:t>
            </a:r>
            <a:r>
              <a:rPr lang="ru-RU"/>
              <a:t> </a:t>
            </a:r>
            <a:endParaRPr lang="en-US"/>
          </a:p>
          <a:p>
            <a:r>
              <a:rPr lang="en-US">
                <a:hlinkClick r:id="rId10"/>
              </a:rPr>
              <a:t>www.</a:t>
            </a:r>
            <a:r>
              <a:rPr lang="ru-RU">
                <a:hlinkClick r:id="rId10"/>
              </a:rPr>
              <a:t>1halloween.net</a:t>
            </a:r>
            <a:r>
              <a:rPr lang="en-US"/>
              <a:t> </a:t>
            </a:r>
          </a:p>
          <a:p>
            <a:r>
              <a:rPr lang="en-US">
                <a:hlinkClick r:id="rId11"/>
              </a:rPr>
              <a:t>www.</a:t>
            </a:r>
            <a:r>
              <a:rPr lang="ru-RU">
                <a:hlinkClick r:id="rId11"/>
              </a:rPr>
              <a:t>coolholidaygraphics.com</a:t>
            </a:r>
            <a:r>
              <a:rPr lang="en-US"/>
              <a:t> </a:t>
            </a:r>
          </a:p>
          <a:p>
            <a:r>
              <a:rPr lang="ru-RU">
                <a:hlinkClick r:id="rId12"/>
              </a:rPr>
              <a:t>www.englishexercises.org</a:t>
            </a:r>
            <a:r>
              <a:rPr lang="en-US"/>
              <a:t> </a:t>
            </a:r>
            <a:r>
              <a:rPr lang="ru-RU"/>
              <a:t> </a:t>
            </a:r>
            <a:endParaRPr lang="en-US"/>
          </a:p>
          <a:p>
            <a:r>
              <a:rPr lang="en-US">
                <a:hlinkClick r:id="rId13"/>
              </a:rPr>
              <a:t>www.</a:t>
            </a:r>
            <a:r>
              <a:rPr lang="ru-RU">
                <a:hlinkClick r:id="rId13"/>
              </a:rPr>
              <a:t>homeklondike.com</a:t>
            </a:r>
            <a:r>
              <a:rPr lang="en-US"/>
              <a:t> </a:t>
            </a:r>
          </a:p>
          <a:p>
            <a:r>
              <a:rPr lang="en-US">
                <a:hlinkClick r:id="rId14"/>
              </a:rPr>
              <a:t>www.</a:t>
            </a:r>
            <a:r>
              <a:rPr lang="ru-RU">
                <a:hlinkClick r:id="rId14"/>
              </a:rPr>
              <a:t>allmusic.com</a:t>
            </a:r>
            <a:r>
              <a:rPr lang="en-US"/>
              <a:t> </a:t>
            </a:r>
          </a:p>
          <a:p>
            <a:r>
              <a:rPr lang="en-US">
                <a:hlinkClick r:id="rId15"/>
              </a:rPr>
              <a:t>www.</a:t>
            </a:r>
            <a:r>
              <a:rPr lang="ru-RU">
                <a:hlinkClick r:id="rId15"/>
              </a:rPr>
              <a:t>singingalto2.wordpress.com</a:t>
            </a:r>
            <a:r>
              <a:rPr lang="en-US"/>
              <a:t> </a:t>
            </a:r>
          </a:p>
          <a:p>
            <a:r>
              <a:rPr lang="en-US">
                <a:hlinkClick r:id="rId16"/>
              </a:rPr>
              <a:t>www.</a:t>
            </a:r>
            <a:r>
              <a:rPr lang="ru-RU">
                <a:hlinkClick r:id="rId16"/>
              </a:rPr>
              <a:t>allaboutlemon.com</a:t>
            </a:r>
            <a:endParaRPr lang="en-US"/>
          </a:p>
          <a:p>
            <a:r>
              <a:rPr lang="en-US">
                <a:hlinkClick r:id="rId17"/>
              </a:rPr>
              <a:t>www.</a:t>
            </a:r>
            <a:r>
              <a:rPr lang="ru-RU">
                <a:hlinkClick r:id="rId17"/>
              </a:rPr>
              <a:t>uptowntoypoodles.com</a:t>
            </a:r>
            <a:endParaRPr lang="en-US"/>
          </a:p>
          <a:p>
            <a:r>
              <a:rPr lang="en-US">
                <a:hlinkClick r:id="rId18"/>
              </a:rPr>
              <a:t>www.</a:t>
            </a:r>
            <a:r>
              <a:rPr lang="ru-RU">
                <a:hlinkClick r:id="rId18"/>
              </a:rPr>
              <a:t>halloweenfiles.com</a:t>
            </a:r>
            <a:endParaRPr lang="ru-RU"/>
          </a:p>
          <a:p>
            <a:r>
              <a:rPr lang="en-US">
                <a:hlinkClick r:id="rId19"/>
              </a:rPr>
              <a:t>http://carlah11.tripod.com</a:t>
            </a:r>
            <a:endParaRPr lang="ru-RU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708400" y="38100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Resources:</a:t>
            </a:r>
            <a:endParaRPr lang="ru-RU" sz="24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wall_bi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WP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1256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WordArt 6"/>
          <p:cNvSpPr>
            <a:spLocks noChangeArrowheads="1" noChangeShapeType="1" noTextEdit="1"/>
          </p:cNvSpPr>
          <p:nvPr/>
        </p:nvSpPr>
        <p:spPr bwMode="auto">
          <a:xfrm>
            <a:off x="0" y="533400"/>
            <a:ext cx="5383213" cy="93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662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Halloween</a:t>
            </a:r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65545" name="WordArt 9"/>
          <p:cNvSpPr>
            <a:spLocks noChangeArrowheads="1" noChangeShapeType="1" noTextEdit="1"/>
          </p:cNvSpPr>
          <p:nvPr/>
        </p:nvSpPr>
        <p:spPr bwMode="auto">
          <a:xfrm>
            <a:off x="1295400" y="3505200"/>
            <a:ext cx="3606800" cy="1168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662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2778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Happy 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Halloween!</a:t>
            </a:r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65544" name="Picture 8" descr="ghost_animate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6850" y="1752600"/>
            <a:ext cx="107791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-2.00786E-6 C 0.02969 -2.00786E-6 0.125 0.07472 0.125 0.16655 C 0.125 0.25839 0.02969 0.3331 -0.0875 0.3331 C -0.20469 0.3331 -0.29983 0.25839 -0.29983 0.16655 C -0.29983 0.07472 -0.20469 -2.00786E-6 -0.0875 -2.00786E-6 Z " pathEditMode="relative" rAng="0" ptsTypes="fffff">
                                      <p:cBhvr>
                                        <p:cTn id="6" dur="10000" spd="-100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Documents and Settings\Администратор\Рабочий стол\хелоу\4_Halloween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858016" cy="5143512"/>
          </a:xfrm>
          <a:prstGeom prst="rect">
            <a:avLst/>
          </a:prstGeom>
          <a:noFill/>
        </p:spPr>
      </p:pic>
      <p:sp>
        <p:nvSpPr>
          <p:cNvPr id="6" name="Text Box 27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18900000" algn="ctr" rotWithShape="0">
              <a:schemeClr val="tx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57B01"/>
                </a:solidFill>
                <a:latin typeface="Arial Black" pitchFamily="34" charset="0"/>
              </a:rPr>
              <a:t>Say what people do</a:t>
            </a:r>
          </a:p>
          <a:p>
            <a:pPr algn="ctr">
              <a:defRPr/>
            </a:pPr>
            <a:r>
              <a:rPr lang="en-US" sz="4400" b="1">
                <a:solidFill>
                  <a:srgbClr val="F57B01"/>
                </a:solidFill>
                <a:latin typeface="Arial Black" pitchFamily="34" charset="0"/>
              </a:rPr>
              <a:t>at Halloween.</a:t>
            </a:r>
            <a:endParaRPr lang="ru-RU" sz="4400" b="1">
              <a:solidFill>
                <a:srgbClr val="F57B0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177335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rgbClr val="F57B01"/>
                </a:solidFill>
                <a:latin typeface="Arial Black" pitchFamily="34" charset="0"/>
              </a:rPr>
              <a:t>Do the quiz and learn </a:t>
            </a:r>
            <a:br>
              <a:rPr lang="en-US" sz="4800" dirty="0" smtClean="0">
                <a:solidFill>
                  <a:srgbClr val="F57B01"/>
                </a:solidFill>
                <a:latin typeface="Arial Black" pitchFamily="34" charset="0"/>
              </a:rPr>
            </a:br>
            <a:r>
              <a:rPr lang="en-US" sz="4800" dirty="0" smtClean="0">
                <a:solidFill>
                  <a:srgbClr val="F57B01"/>
                </a:solidFill>
                <a:latin typeface="Arial Black" pitchFamily="34" charset="0"/>
              </a:rPr>
              <a:t>what people do</a:t>
            </a:r>
            <a:br>
              <a:rPr lang="en-US" sz="4800" dirty="0" smtClean="0">
                <a:solidFill>
                  <a:srgbClr val="F57B01"/>
                </a:solidFill>
                <a:latin typeface="Arial Black" pitchFamily="34" charset="0"/>
              </a:rPr>
            </a:br>
            <a:r>
              <a:rPr lang="en-US" sz="4800" dirty="0" smtClean="0">
                <a:solidFill>
                  <a:srgbClr val="F57B01"/>
                </a:solidFill>
                <a:latin typeface="Arial Black" pitchFamily="34" charset="0"/>
              </a:rPr>
              <a:t>at Halloween?</a:t>
            </a:r>
            <a:r>
              <a:rPr lang="ru-RU" sz="4800" dirty="0" smtClean="0">
                <a:solidFill>
                  <a:srgbClr val="F57B01"/>
                </a:solidFill>
                <a:latin typeface="Arial Black" pitchFamily="34" charset="0"/>
              </a:rPr>
              <a:t/>
            </a:r>
            <a:br>
              <a:rPr lang="ru-RU" sz="4800" dirty="0" smtClean="0">
                <a:solidFill>
                  <a:srgbClr val="F57B01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4" name="AutoShape 28"/>
          <p:cNvSpPr>
            <a:spLocks noChangeArrowheads="1"/>
          </p:cNvSpPr>
          <p:nvPr/>
        </p:nvSpPr>
        <p:spPr bwMode="auto">
          <a:xfrm>
            <a:off x="2428860" y="2500306"/>
            <a:ext cx="4895876" cy="3571900"/>
          </a:xfrm>
          <a:prstGeom prst="verticalScroll">
            <a:avLst>
              <a:gd name="adj" fmla="val 12500"/>
            </a:avLst>
          </a:prstGeom>
          <a:solidFill>
            <a:srgbClr val="FDFBA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3000372"/>
            <a:ext cx="3500462" cy="24288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You will get </a:t>
            </a:r>
          </a:p>
          <a:p>
            <a:pPr algn="ctr">
              <a:buNone/>
            </a:pPr>
            <a:r>
              <a:rPr lang="en-US" b="1" dirty="0" smtClean="0"/>
              <a:t>1 pumpkin</a:t>
            </a:r>
          </a:p>
          <a:p>
            <a:pPr algn="ctr">
              <a:buNone/>
            </a:pPr>
            <a:r>
              <a:rPr lang="en-US" b="1" dirty="0" smtClean="0"/>
              <a:t>for each correct</a:t>
            </a:r>
          </a:p>
          <a:p>
            <a:pPr algn="ctr">
              <a:buNone/>
            </a:pPr>
            <a:r>
              <a:rPr lang="en-US" b="1" dirty="0" smtClean="0"/>
              <a:t>answer.</a:t>
            </a:r>
            <a:endParaRPr lang="ru-RU" b="1" dirty="0" smtClean="0"/>
          </a:p>
          <a:p>
            <a:pPr algn="ctr">
              <a:buNone/>
            </a:pPr>
            <a:endParaRPr lang="en-US" b="1" dirty="0" smtClean="0"/>
          </a:p>
        </p:txBody>
      </p:sp>
      <p:pic>
        <p:nvPicPr>
          <p:cNvPr id="3074" name="Picture 2" descr="C:\Documents and Settings\Администратор\Рабочий стол\хелоу\4_Halloween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1015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When do they celebrate Halloween?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311467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дминистратор\Рабочий стол\хелоу\4_Halloween\1257383640v2Qey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71612"/>
            <a:ext cx="4451605" cy="4384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25272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What are the symbols of this holiday?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43446"/>
            <a:ext cx="8229600" cy="175735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What is the traditional food for Halloween?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What is the traditional food for Halloween?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AutoShape 2" descr="4427808176927705649"/>
          <p:cNvSpPr>
            <a:spLocks noGrp="1" noChangeArrowheads="1"/>
          </p:cNvSpPr>
          <p:nvPr>
            <p:ph idx="1"/>
          </p:nvPr>
        </p:nvSpPr>
        <p:spPr bwMode="auto">
          <a:xfrm>
            <a:off x="5357818" y="3429000"/>
            <a:ext cx="3971924" cy="3796949"/>
          </a:xfrm>
          <a:prstGeom prst="plaque">
            <a:avLst>
              <a:gd name="adj" fmla="val 9444"/>
            </a:avLst>
          </a:prstGeom>
          <a:blipFill dpi="0" rotWithShape="1">
            <a:blip r:embed="rId2">
              <a:lum contrast="18000"/>
            </a:blip>
            <a:srcRect/>
            <a:stretch>
              <a:fillRect/>
            </a:stretch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416919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pic>
        <p:nvPicPr>
          <p:cNvPr id="6" name="Picture 2" descr="Рисунок3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lum bright="-12000" contrast="66000"/>
          </a:blip>
          <a:srcRect/>
          <a:stretch>
            <a:fillRect/>
          </a:stretch>
        </p:blipFill>
        <p:spPr bwMode="auto">
          <a:xfrm>
            <a:off x="-428660" y="3286124"/>
            <a:ext cx="411482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Jack-o-lantern_moll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1357298"/>
            <a:ext cx="3124200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1252728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What is Jack-o-lantern?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57</TotalTime>
  <Words>163</Words>
  <PresentationFormat>Экран (4:3)</PresentationFormat>
  <Paragraphs>44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Модульная</vt:lpstr>
      <vt:lpstr>Слайд 1</vt:lpstr>
      <vt:lpstr>Слайд 2</vt:lpstr>
      <vt:lpstr>Say what people do at Halloween.</vt:lpstr>
      <vt:lpstr>Do the quiz and learn  what people do at Halloween? </vt:lpstr>
      <vt:lpstr>When do they celebrate Halloween?</vt:lpstr>
      <vt:lpstr>Слайд 6</vt:lpstr>
      <vt:lpstr>What are the symbols of this holiday? </vt:lpstr>
      <vt:lpstr>Слайд 8</vt:lpstr>
      <vt:lpstr>What is Jack-o-lantern? </vt:lpstr>
      <vt:lpstr>Слайд 10</vt:lpstr>
      <vt:lpstr>What does the tradition of Trick-or-Treating mean? </vt:lpstr>
      <vt:lpstr>Слайд 12</vt:lpstr>
      <vt:lpstr>What do people usually do on Halloween night? </vt:lpstr>
      <vt:lpstr>Слайд 14</vt:lpstr>
      <vt:lpstr>What is the traditional food for Halloween? </vt:lpstr>
      <vt:lpstr>Traditional  Halloween foods includes Bread of the Dead, Sugar Skulls and Soul Cakes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8</cp:revision>
  <dcterms:modified xsi:type="dcterms:W3CDTF">2012-11-17T22:45:14Z</dcterms:modified>
</cp:coreProperties>
</file>