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1" r:id="rId6"/>
    <p:sldId id="278" r:id="rId7"/>
    <p:sldId id="272" r:id="rId8"/>
    <p:sldId id="27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57C4-77AF-4B97-BA20-DB58FF6372CC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5B42-7BB7-48CA-BDFA-6890620C7B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 </a:t>
            </a:r>
            <a:r>
              <a:rPr lang="ru-RU" i="1" dirty="0" smtClean="0"/>
              <a:t>«Корней Чуковский»</a:t>
            </a:r>
            <a:endParaRPr lang="ru-RU" i="1" dirty="0"/>
          </a:p>
        </p:txBody>
      </p:sp>
      <p:pic>
        <p:nvPicPr>
          <p:cNvPr id="4" name="Содержимое 3" descr="ч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400600" cy="48965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4000" dirty="0" smtClean="0"/>
              <a:t>  1. Назовите настоящее имя Чуковского.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2.В какой книге Чуковский обобщил свой опыт исследования речи детей?</a:t>
            </a:r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sz="4000" dirty="0" smtClean="0"/>
              <a:t>3.В какой сказке прославили воробья?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ru-RU" dirty="0" smtClean="0"/>
              <a:t>3.Как звали командира мочалок?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ч7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636912"/>
            <a:ext cx="3744416" cy="29754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ru-RU" dirty="0" smtClean="0"/>
              <a:t>4. Что купила Муха на базаре?</a:t>
            </a:r>
            <a:endParaRPr lang="ru-RU" dirty="0"/>
          </a:p>
        </p:txBody>
      </p:sp>
      <p:pic>
        <p:nvPicPr>
          <p:cNvPr id="4" name="Содержимое 3" descr="ч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3318" y="2276872"/>
            <a:ext cx="5517364" cy="42484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/>
          <a:lstStyle/>
          <a:p>
            <a:r>
              <a:rPr lang="ru-RU" dirty="0" smtClean="0"/>
              <a:t>5.На чем ехали комарики?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6.Как назвали хозяйку- лентяйку?</a:t>
            </a:r>
            <a:endParaRPr lang="ru-RU" dirty="0"/>
          </a:p>
        </p:txBody>
      </p:sp>
      <p:pic>
        <p:nvPicPr>
          <p:cNvPr id="4" name="Содержимое 3" descr="ч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5" y="3429000"/>
            <a:ext cx="3168353" cy="31683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pPr algn="l"/>
            <a:r>
              <a:rPr lang="ru-RU" dirty="0" smtClean="0"/>
              <a:t>7.Как зовут доброго доктора?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8.Как зовут разбойника, который кушает детей?</a:t>
            </a:r>
            <a:endParaRPr lang="ru-RU" dirty="0"/>
          </a:p>
        </p:txBody>
      </p:sp>
      <p:pic>
        <p:nvPicPr>
          <p:cNvPr id="4" name="Содержимое 3" descr="ч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429000"/>
            <a:ext cx="3240360" cy="32012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pPr algn="l"/>
            <a:r>
              <a:rPr lang="ru-RU" dirty="0" smtClean="0"/>
              <a:t>9.Что подарили Мухе блошки?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10.Кто спас солнце?</a:t>
            </a:r>
            <a:endParaRPr lang="ru-RU" dirty="0"/>
          </a:p>
        </p:txBody>
      </p:sp>
      <p:pic>
        <p:nvPicPr>
          <p:cNvPr id="4" name="Содержимое 3" descr="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221088"/>
            <a:ext cx="3683396" cy="24482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l"/>
            <a:r>
              <a:rPr lang="ru-RU" dirty="0" smtClean="0"/>
              <a:t>11. Кто поджег море?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12.Кто потушил море?</a:t>
            </a:r>
            <a:endParaRPr lang="ru-RU" dirty="0"/>
          </a:p>
        </p:txBody>
      </p:sp>
      <p:pic>
        <p:nvPicPr>
          <p:cNvPr id="4" name="Содержимое 3" descr="ч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399259" cy="30323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Автор</a:t>
            </a:r>
            <a:r>
              <a:rPr lang="ru-RU" sz="2800" dirty="0"/>
              <a:t> </a:t>
            </a:r>
            <a:r>
              <a:rPr lang="ru-RU" sz="2800" dirty="0" smtClean="0"/>
              <a:t>: </a:t>
            </a:r>
            <a:r>
              <a:rPr lang="ru-RU" sz="2800" dirty="0" err="1" smtClean="0"/>
              <a:t>Щепелева</a:t>
            </a:r>
            <a:r>
              <a:rPr lang="ru-RU" sz="2800" dirty="0" smtClean="0"/>
              <a:t> А.И.</a:t>
            </a:r>
            <a:br>
              <a:rPr lang="ru-RU" sz="2800" dirty="0" smtClean="0"/>
            </a:br>
            <a:r>
              <a:rPr lang="ru-RU" sz="2800" dirty="0" smtClean="0"/>
              <a:t>Литература</a:t>
            </a:r>
            <a:r>
              <a:rPr lang="ru-RU" sz="2800" smtClean="0"/>
              <a:t>: </a:t>
            </a:r>
            <a:r>
              <a:rPr lang="ru-RU" sz="2800" smtClean="0"/>
              <a:t>1. Азбука. </a:t>
            </a:r>
            <a:r>
              <a:rPr lang="ru-RU" sz="2800" dirty="0" smtClean="0"/>
              <a:t>1 </a:t>
            </a:r>
            <a:r>
              <a:rPr lang="ru-RU" sz="2800" dirty="0" smtClean="0"/>
              <a:t>класс. Изд. Просвещение. </a:t>
            </a:r>
            <a:r>
              <a:rPr lang="ru-RU" sz="2800" dirty="0" smtClean="0"/>
              <a:t>Москва.2014г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2.Поурочные разработки по литературному чтению. </a:t>
            </a:r>
            <a:r>
              <a:rPr lang="ru-RU" sz="2800" dirty="0" smtClean="0"/>
              <a:t>1класс</a:t>
            </a:r>
            <a:r>
              <a:rPr lang="ru-RU" sz="2800" dirty="0" smtClean="0"/>
              <a:t>. Изд.Москва «</a:t>
            </a:r>
            <a:r>
              <a:rPr lang="ru-RU" sz="2800" dirty="0" err="1" smtClean="0"/>
              <a:t>Вако</a:t>
            </a:r>
            <a:r>
              <a:rPr lang="ru-RU" sz="2800" dirty="0" smtClean="0"/>
              <a:t>» 2013.</a:t>
            </a:r>
            <a:endParaRPr lang="ru-RU" sz="2800" dirty="0"/>
          </a:p>
        </p:txBody>
      </p:sp>
      <p:pic>
        <p:nvPicPr>
          <p:cNvPr id="4" name="Содержимое 3" descr="ч3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573017"/>
            <a:ext cx="3384376" cy="31683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Викторина «Корней Чуковский»</vt:lpstr>
      <vt:lpstr>  1. Назовите настоящее имя Чуковского.  </vt:lpstr>
      <vt:lpstr>3.Как звали командира мочалок?  </vt:lpstr>
      <vt:lpstr>4. Что купила Муха на базаре?</vt:lpstr>
      <vt:lpstr>5.На чем ехали комарики?  6.Как назвали хозяйку- лентяйку?</vt:lpstr>
      <vt:lpstr>7.Как зовут доброго доктора?  8.Как зовут разбойника, который кушает детей?</vt:lpstr>
      <vt:lpstr>9.Что подарили Мухе блошки?  10.Кто спас солнце?</vt:lpstr>
      <vt:lpstr>11. Кто поджег море?  12.Кто потушил море?</vt:lpstr>
      <vt:lpstr>Автор : Щепелева А.И. Литература: 1. Азбука. 1 класс. Изд. Просвещение. Москва.2014г. 2.Поурочные разработки по литературному чтению. 1класс. Изд.Москва «Вако» 2013.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Павел</cp:lastModifiedBy>
  <cp:revision>5</cp:revision>
  <dcterms:created xsi:type="dcterms:W3CDTF">2014-02-03T16:06:50Z</dcterms:created>
  <dcterms:modified xsi:type="dcterms:W3CDTF">2015-02-20T09:33:33Z</dcterms:modified>
</cp:coreProperties>
</file>