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9" r:id="rId4"/>
    <p:sldId id="258" r:id="rId5"/>
    <p:sldId id="270" r:id="rId6"/>
    <p:sldId id="260" r:id="rId7"/>
    <p:sldId id="271" r:id="rId8"/>
    <p:sldId id="262" r:id="rId9"/>
    <p:sldId id="263" r:id="rId10"/>
    <p:sldId id="264" r:id="rId11"/>
    <p:sldId id="261" r:id="rId12"/>
    <p:sldId id="265" r:id="rId13"/>
    <p:sldId id="272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>
        <p:scale>
          <a:sx n="60" d="100"/>
          <a:sy n="60" d="100"/>
        </p:scale>
        <p:origin x="-38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5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B330E-9515-45C0-92E1-419C25A7ABF3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7A03B-82D0-4DF4-AEFA-D3D764E32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187E5-462B-42A8-A3E0-1A6BA64FD83B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E6DA-7253-4C99-973B-DE8E60AC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76" y="5072063"/>
            <a:ext cx="4143374" cy="571515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r>
              <a:rPr lang="ru-RU" dirty="0" smtClean="0"/>
              <a:t>Место для фотографии</a:t>
            </a:r>
          </a:p>
          <a:p>
            <a:endParaRPr lang="ru-RU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" y="5072074"/>
            <a:ext cx="4071937" cy="571489"/>
          </a:xfrm>
        </p:spPr>
        <p:txBody>
          <a:bodyPr vert="horz" lIns="91440" tIns="45720" rIns="91440" bIns="45720"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С</a:t>
            </a:r>
            <a:r>
              <a:rPr lang="en-US" dirty="0" smtClean="0"/>
              <a:t>lick to edit Master title style</a:t>
            </a:r>
            <a:endParaRPr lang="ru-RU" dirty="0" smtClean="0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15140" y="0"/>
            <a:ext cx="2428860" cy="17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Место для фотографии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3174" y="0"/>
            <a:ext cx="5972188" cy="121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3174" y="1600200"/>
            <a:ext cx="6043626" cy="4114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03960-10D1-4A22-98B0-8830ECCB3505}" type="datetimeFigureOut">
              <a:rPr lang="ru-RU" smtClean="0"/>
              <a:pPr/>
              <a:t>08.01.2015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FA2F-12BF-475C-92FE-778BAA2512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2" r:id="rId4"/>
    <p:sldLayoutId id="2147483663" r:id="rId5"/>
    <p:sldLayoutId id="2147483661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113213" y="3571875"/>
            <a:ext cx="5030787" cy="18732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Конкурсная работа учителя начальной школы ГБС(К)ОУ ШИ </a:t>
            </a:r>
            <a:b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I-II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вида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гТихорецка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Краснодарского края </a:t>
            </a:r>
          </a:p>
          <a:p>
            <a:pPr algn="ctr">
              <a:buNone/>
            </a:pP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Хливнюк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Т.Г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Пользователь\Downloads\loonapix_13373734211578834334.jpg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0" y="0"/>
            <a:ext cx="39239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580112" y="191683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1052736"/>
            <a:ext cx="5976664" cy="1008112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Лучший кабинет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Script" pitchFamily="34" charset="0"/>
                <a:ea typeface="+mj-ea"/>
                <a:cs typeface="+mj-cs"/>
              </a:rPr>
              <a:t>начальных классов 2013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Методический материал хранится в специально отведенном шкафу,  систематизирован по предметам.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6250" y="5072063"/>
            <a:ext cx="4857750" cy="56673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Методический материал по математике</a:t>
            </a:r>
            <a:endParaRPr lang="ru-RU" dirty="0"/>
          </a:p>
        </p:txBody>
      </p:sp>
      <p:pic>
        <p:nvPicPr>
          <p:cNvPr id="3074" name="Picture 2" descr="C:\Users\Интернат2\Desktop\материалы\Новая папка\PB020256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3075" name="Picture 3" descr="C:\Users\Интернат2\Desktop\материалы\DSC02032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857232"/>
            <a:ext cx="3967308" cy="3939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Дидактический материал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765763">
            <a:off x="5657010" y="709822"/>
            <a:ext cx="2686548" cy="227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9869370">
            <a:off x="611560" y="1412776"/>
            <a:ext cx="2808312" cy="162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75856" y="2852936"/>
            <a:ext cx="2232248" cy="17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интерактивная доска, </a:t>
            </a:r>
            <a:r>
              <a:rPr lang="en-US" dirty="0"/>
              <a:t>IW BOARD DT</a:t>
            </a:r>
            <a:r>
              <a:rPr lang="ru-RU" dirty="0"/>
              <a:t> </a:t>
            </a:r>
            <a:r>
              <a:rPr lang="ru-RU" dirty="0" smtClean="0"/>
              <a:t>78,аккустическая система,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Технические средства обучения:</a:t>
            </a:r>
            <a:br>
              <a:rPr lang="ru-RU" dirty="0"/>
            </a:br>
            <a:r>
              <a:rPr lang="ru-RU" dirty="0"/>
              <a:t> ноутбуком </a:t>
            </a:r>
            <a:r>
              <a:rPr lang="en-US" dirty="0"/>
              <a:t>RAY book </a:t>
            </a:r>
            <a:r>
              <a:rPr lang="en-US" dirty="0" err="1"/>
              <a:t>si</a:t>
            </a:r>
            <a:r>
              <a:rPr lang="ru-RU" dirty="0"/>
              <a:t> 152 принтером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12474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857232"/>
            <a:ext cx="3967308" cy="393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Учебно-наглядные пособия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Коррекционно</a:t>
            </a:r>
            <a:r>
              <a:rPr lang="ru-RU" dirty="0" smtClean="0"/>
              <a:t>- развивающее оборудование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F:\таня\конкурс мой класс\DSC0192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15816" y="1412776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Интернат2\Desktop\Новая папка\PB020232.JPG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Соблюдаем температурный режим в классе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286250" y="5076825"/>
            <a:ext cx="4857750" cy="566738"/>
          </a:xfrm>
        </p:spPr>
        <p:txBody>
          <a:bodyPr>
            <a:noAutofit/>
          </a:bodyPr>
          <a:lstStyle/>
          <a:p>
            <a:r>
              <a:rPr lang="ru-RU" sz="1600" dirty="0" smtClean="0"/>
              <a:t>Во время уроков обязательное проведение физических минуток, способствующие укреплению здоровья</a:t>
            </a:r>
            <a:endParaRPr lang="ru-RU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857250"/>
            <a:ext cx="3279279" cy="3313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01921.JPG"/>
          <p:cNvPicPr>
            <a:picLocks noGrp="1" noChangeAspect="1"/>
          </p:cNvPicPr>
          <p:nvPr isPhoto="1">
            <p:ph type="pic" idx="10"/>
          </p:nvPr>
        </p:nvPicPr>
        <p:blipFill>
          <a:blip r:embed="rId2" cstate="screen">
            <a:lum/>
          </a:blip>
          <a:srcRect/>
          <a:stretch>
            <a:fillRect/>
          </a:stretch>
        </p:blipFill>
        <p:spPr>
          <a:xfrm>
            <a:off x="5076056" y="857232"/>
            <a:ext cx="3782223" cy="408393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Наши работы</a:t>
            </a:r>
            <a:endParaRPr lang="ru-RU" dirty="0"/>
          </a:p>
        </p:txBody>
      </p:sp>
      <p:pic>
        <p:nvPicPr>
          <p:cNvPr id="6" name="Picture 2" descr="C:\Users\Интернат2\Desktop\материалы\день матери фото 2 класс\IMG_6756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Гости в нашем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111111.jpg"/>
          <p:cNvPicPr>
            <a:picLocks noGrp="1" noChangeAspect="1"/>
          </p:cNvPicPr>
          <p:nvPr>
            <p:ph type="pic" idx="10"/>
          </p:nvPr>
        </p:nvPicPr>
        <p:blipFill>
          <a:blip r:embed="rId3" cstate="screen"/>
          <a:srcRect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перемене</a:t>
            </a:r>
            <a:endParaRPr lang="ru-RU" dirty="0"/>
          </a:p>
        </p:txBody>
      </p:sp>
      <p:pic>
        <p:nvPicPr>
          <p:cNvPr id="6" name="Picture Placeholder 5" descr="111111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/>
          <a:srcRect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На уроке</a:t>
            </a:r>
            <a:endParaRPr lang="ru-RU" dirty="0"/>
          </a:p>
        </p:txBody>
      </p:sp>
      <p:pic>
        <p:nvPicPr>
          <p:cNvPr id="9" name="Picture 2" descr="C:\Users\Интернат2\Desktop\Новая папка\PB02021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1052736"/>
            <a:ext cx="3888432" cy="3738877"/>
          </a:xfrm>
          <a:prstGeom prst="snip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Интернат2\Desktop\Новая папка\PB02021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24536" y="1412776"/>
            <a:ext cx="3851920" cy="2888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Рабочее место ученика</a:t>
            </a:r>
            <a:endParaRPr lang="ru-RU" dirty="0"/>
          </a:p>
        </p:txBody>
      </p:sp>
      <p:pic>
        <p:nvPicPr>
          <p:cNvPr id="4" name="Picture Placeholder 3" descr="111111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Интернат2\Desktop\Новая папка\PB0202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1800" y="1412776"/>
            <a:ext cx="3945632" cy="295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А также стол за которым оформляем документацию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395536" y="5085184"/>
            <a:ext cx="4071937" cy="571489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Рабочее место </a:t>
            </a:r>
            <a:r>
              <a:rPr lang="ru-RU" sz="1600" dirty="0" smtClean="0"/>
              <a:t>учителя оснащено </a:t>
            </a:r>
            <a:r>
              <a:rPr lang="ru-RU" sz="1600" dirty="0"/>
              <a:t>интерактивной доской, </a:t>
            </a:r>
            <a:r>
              <a:rPr lang="en-US" sz="1600" dirty="0"/>
              <a:t>IW BOARD DT</a:t>
            </a:r>
            <a:r>
              <a:rPr lang="ru-RU" sz="1600" dirty="0"/>
              <a:t> 78,аккустической системой, ноутбуком </a:t>
            </a:r>
            <a:r>
              <a:rPr lang="en-US" sz="1600" dirty="0"/>
              <a:t>RAY book si</a:t>
            </a:r>
            <a:r>
              <a:rPr lang="ru-RU" sz="1600" dirty="0"/>
              <a:t> 152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404664"/>
            <a:ext cx="3756346" cy="3795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2868" y="980728"/>
            <a:ext cx="3817564" cy="379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Зона отдыха плавно переходит  в  зелёную зону. Цветы создают необычайный уют  кабинету. Ну и конечно творческая зона, где представлены работы учащихся, которые являются украшением нашего кабинета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несколько зон способствующих снятию напряжения во время учебного процесса- эта зона отдыха, </a:t>
            </a:r>
          </a:p>
        </p:txBody>
      </p:sp>
      <p:pic>
        <p:nvPicPr>
          <p:cNvPr id="4" name="Picture 3" descr="C:\Users\Интернат2\Desktop\материалы\DSC0202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980728"/>
            <a:ext cx="4032447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 кабинете на стенах на уровне глаз находятся  стенды .В которых отображена работа учителя индивидуальной слуховой работы.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Для вас, родители  подобрана информация, которая разъясняет  о поведенческих особенностях детей с нарушениями слуха в данном возрасте, а также рекомендации психолога</a:t>
            </a:r>
          </a:p>
        </p:txBody>
      </p:sp>
      <p:pic>
        <p:nvPicPr>
          <p:cNvPr id="6" name="Picture 8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screen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653136"/>
            <a:ext cx="8572560" cy="1057114"/>
          </a:xfrm>
        </p:spPr>
        <p:txBody>
          <a:bodyPr>
            <a:normAutofit/>
          </a:bodyPr>
          <a:lstStyle/>
          <a:p>
            <a:r>
              <a:rPr lang="ru-RU" dirty="0" smtClean="0"/>
              <a:t>Для создания безопасных условий ,в кабинете находится План эвакуации с  которым учащиеся ознакомлены.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908720"/>
            <a:ext cx="7526640" cy="358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-171400"/>
            <a:ext cx="91440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В нашем кабинете я првовожу классные часы,</a:t>
            </a:r>
            <a:br>
              <a:rPr lang="ru-RU" dirty="0" smtClean="0"/>
            </a:br>
            <a:r>
              <a:rPr lang="ru-RU" dirty="0" smtClean="0"/>
              <a:t> куда  приглашаются  учащиеся начальной школы.</a:t>
            </a:r>
            <a:endParaRPr lang="ru-RU" dirty="0"/>
          </a:p>
        </p:txBody>
      </p:sp>
      <p:pic>
        <p:nvPicPr>
          <p:cNvPr id="7" name="Picture 2" descr="C:\Users\Интернат2\Desktop\материалы\день матери фото 2 класс\IMG_675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1760" y="1124744"/>
            <a:ext cx="485778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>
          <a:xfrm>
            <a:off x="2915816" y="908720"/>
            <a:ext cx="4857784" cy="4114800"/>
          </a:xfrm>
        </p:spPr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196752"/>
            <a:ext cx="470452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32040" y="1268760"/>
            <a:ext cx="3456384" cy="1224136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9512" y="1196752"/>
            <a:ext cx="291581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>Нормативно-правовые документы </a:t>
            </a:r>
            <a:br>
              <a:rPr lang="ru-RU" sz="1400" dirty="0" smtClean="0"/>
            </a:br>
            <a:r>
              <a:rPr lang="ru-RU" sz="1400" dirty="0" smtClean="0"/>
              <a:t> -Конвенция ООН о правах ребенка;</a:t>
            </a:r>
            <a:br>
              <a:rPr lang="ru-RU" sz="1400" dirty="0" smtClean="0"/>
            </a:br>
            <a:r>
              <a:rPr lang="ru-RU" sz="1400" dirty="0" smtClean="0"/>
              <a:t>- закон «Об образовании»</a:t>
            </a:r>
            <a:br>
              <a:rPr lang="ru-RU" sz="1400" dirty="0" smtClean="0"/>
            </a:br>
            <a:r>
              <a:rPr lang="ru-RU" sz="1400" dirty="0" smtClean="0"/>
              <a:t>- Федеральный закон «Об основных гарантиях прав ребенка в Российской Федерации»</a:t>
            </a:r>
            <a:br>
              <a:rPr lang="ru-RU" sz="1400" dirty="0" smtClean="0"/>
            </a:br>
            <a:r>
              <a:rPr lang="ru-RU" sz="1400" dirty="0" smtClean="0"/>
              <a:t>-«Программ для специальных (коррекционных) образовательных учреждений 1-2 вида». </a:t>
            </a:r>
            <a:br>
              <a:rPr lang="ru-RU" sz="1400" dirty="0" smtClean="0"/>
            </a:br>
            <a:r>
              <a:rPr lang="ru-RU" sz="1400" dirty="0" smtClean="0"/>
              <a:t>-Классный журнал</a:t>
            </a:r>
            <a:br>
              <a:rPr lang="ru-RU" sz="1400" dirty="0" smtClean="0"/>
            </a:br>
            <a:r>
              <a:rPr lang="ru-RU" sz="1400" dirty="0" smtClean="0"/>
              <a:t>-Санитарно –эпидемиологические требования к образовательному процессу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C_MS_RU_RU_SchoolPhotoAlbum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B7651B-0203-4677-9540-FCD2C7B5F3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2942</TotalTime>
  <Words>213</Words>
  <Application>Microsoft Office PowerPoint</Application>
  <PresentationFormat>Экран (4:3)</PresentationFormat>
  <Paragraphs>27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MSC_MS_RU_RU_SchoolPhotoAlbum_2007v_Russia</vt:lpstr>
      <vt:lpstr>Слайд 1</vt:lpstr>
      <vt:lpstr>Слайд 2</vt:lpstr>
      <vt:lpstr>Рабочее место ученика</vt:lpstr>
      <vt:lpstr>Слайд 4</vt:lpstr>
      <vt:lpstr>Слайд 5</vt:lpstr>
      <vt:lpstr>Слайд 6</vt:lpstr>
      <vt:lpstr>Для создания безопасных условий ,в кабинете находится План эвакуации с  которым учащиеся ознакомлены.</vt:lpstr>
      <vt:lpstr>В нашем кабинете я првовожу классные часы,  куда  приглашаются  учащиеся начальной школы.</vt:lpstr>
      <vt:lpstr>Нормативно-правовые документы   -Конвенция ООН о правах ребенка; - закон «Об образовании» - Федеральный закон «Об основных гарантиях прав ребенка в Российской Федерации» -«Программ для специальных (коррекционных) образовательных учреждений 1-2 вида».  -Классный журнал -Санитарно –эпидемиологические требования к образовательному процессу </vt:lpstr>
      <vt:lpstr>Методический материал по математике</vt:lpstr>
      <vt:lpstr>Дидактический материал</vt:lpstr>
      <vt:lpstr>Слайд 12</vt:lpstr>
      <vt:lpstr>Учебно-наглядные пособия</vt:lpstr>
      <vt:lpstr>Коррекционно- развивающее оборудование</vt:lpstr>
      <vt:lpstr>Во время уроков обязательное проведение физических минуток, способствующие укреплению здоровья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Фотоальбом</dc:subject>
  <dc:creator>Интернат2</dc:creator>
  <dc:description>Корпорация Майкрософт</dc:description>
  <cp:lastModifiedBy>Пользователь</cp:lastModifiedBy>
  <cp:revision>42</cp:revision>
  <dcterms:created xsi:type="dcterms:W3CDTF">2013-12-19T10:21:39Z</dcterms:created>
  <dcterms:modified xsi:type="dcterms:W3CDTF">2015-01-08T12:44:47Z</dcterms:modified>
  <cp:category>Фотоальбом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TC102854099990</vt:lpwstr>
  </property>
</Properties>
</file>