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9EBC-FFD6-4BDD-984D-145904D2F4BC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56A36BD-AFF6-4040-9A8B-19CEF01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2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9EBC-FFD6-4BDD-984D-145904D2F4BC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6A36BD-AFF6-4040-9A8B-19CEF01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9EBC-FFD6-4BDD-984D-145904D2F4BC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6A36BD-AFF6-4040-9A8B-19CEF01BF2F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663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9EBC-FFD6-4BDD-984D-145904D2F4BC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6A36BD-AFF6-4040-9A8B-19CEF01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1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9EBC-FFD6-4BDD-984D-145904D2F4BC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6A36BD-AFF6-4040-9A8B-19CEF01BF2F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5898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9EBC-FFD6-4BDD-984D-145904D2F4BC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6A36BD-AFF6-4040-9A8B-19CEF01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038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9EBC-FFD6-4BDD-984D-145904D2F4BC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36BD-AFF6-4040-9A8B-19CEF01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96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9EBC-FFD6-4BDD-984D-145904D2F4BC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36BD-AFF6-4040-9A8B-19CEF01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03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9EBC-FFD6-4BDD-984D-145904D2F4BC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36BD-AFF6-4040-9A8B-19CEF01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4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9EBC-FFD6-4BDD-984D-145904D2F4BC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6A36BD-AFF6-4040-9A8B-19CEF01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2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9EBC-FFD6-4BDD-984D-145904D2F4BC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6A36BD-AFF6-4040-9A8B-19CEF01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4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9EBC-FFD6-4BDD-984D-145904D2F4BC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6A36BD-AFF6-4040-9A8B-19CEF01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54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9EBC-FFD6-4BDD-984D-145904D2F4BC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36BD-AFF6-4040-9A8B-19CEF01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30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9EBC-FFD6-4BDD-984D-145904D2F4BC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36BD-AFF6-4040-9A8B-19CEF01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42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9EBC-FFD6-4BDD-984D-145904D2F4BC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A36BD-AFF6-4040-9A8B-19CEF01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63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9EBC-FFD6-4BDD-984D-145904D2F4BC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6A36BD-AFF6-4040-9A8B-19CEF01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99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9EBC-FFD6-4BDD-984D-145904D2F4BC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56A36BD-AFF6-4040-9A8B-19CEF01BF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09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504" y="210399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Как развивать ребёнка дома</a:t>
            </a:r>
            <a:r>
              <a:rPr lang="en-US" sz="4400" dirty="0" smtClean="0"/>
              <a:t>?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Школьник, дошкольник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5358" y="4523874"/>
            <a:ext cx="4129254" cy="13873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ГБОУ гимназия № 271</a:t>
            </a:r>
          </a:p>
          <a:p>
            <a:pPr marL="0" indent="0">
              <a:buNone/>
            </a:pPr>
            <a:r>
              <a:rPr lang="ru-RU" dirty="0" err="1" smtClean="0"/>
              <a:t>Цыбулько</a:t>
            </a:r>
            <a:r>
              <a:rPr lang="ru-RU" dirty="0" smtClean="0"/>
              <a:t> Екатерина Борисовна</a:t>
            </a:r>
          </a:p>
          <a:p>
            <a:pPr marL="0" indent="0">
              <a:buNone/>
            </a:pPr>
            <a:r>
              <a:rPr lang="ru-RU" dirty="0" smtClean="0"/>
              <a:t>Учитель начальных классов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3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25" y="443636"/>
            <a:ext cx="8911687" cy="1280890"/>
          </a:xfrm>
        </p:spPr>
        <p:txBody>
          <a:bodyPr/>
          <a:lstStyle/>
          <a:p>
            <a:r>
              <a:rPr lang="ru-RU" b="1" dirty="0" smtClean="0"/>
              <a:t>Найди отличия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940" y="757989"/>
            <a:ext cx="4257225" cy="26341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5" y="1383632"/>
            <a:ext cx="4999253" cy="3636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56" y="3453079"/>
            <a:ext cx="5481955" cy="32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0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620" y="251131"/>
            <a:ext cx="2508464" cy="1072343"/>
          </a:xfrm>
        </p:spPr>
        <p:txBody>
          <a:bodyPr>
            <a:normAutofit/>
          </a:bodyPr>
          <a:lstStyle/>
          <a:p>
            <a:r>
              <a:rPr lang="ru-RU" sz="6000" dirty="0" err="1" smtClean="0"/>
              <a:t>Пазлы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515" y="409575"/>
            <a:ext cx="5509241" cy="54541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4" y="2347850"/>
            <a:ext cx="5113421" cy="416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011" y="178942"/>
            <a:ext cx="9976601" cy="128089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Распредели фигуры , слова, предметы на группы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4057" y="2829175"/>
            <a:ext cx="9672178" cy="117909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/>
              <a:t>Распредели слова на группы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Ветер, кошка, дерево, мальчик, аллея, ребята ( Слова отвечающие на вопрос Кто</a:t>
            </a:r>
            <a:r>
              <a:rPr lang="en-US" sz="2400" dirty="0" smtClean="0"/>
              <a:t>?</a:t>
            </a:r>
            <a:r>
              <a:rPr lang="ru-RU" sz="2400" dirty="0" smtClean="0"/>
              <a:t> И Что</a:t>
            </a:r>
            <a:r>
              <a:rPr lang="en-US" sz="2400" dirty="0" smtClean="0"/>
              <a:t>?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39085" y="1157971"/>
            <a:ext cx="8554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/>
              <a:t>Распредели предметы на группы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66" y="1764474"/>
            <a:ext cx="721435" cy="921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33" y="1804242"/>
            <a:ext cx="924805" cy="797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469" y="1763136"/>
            <a:ext cx="1352049" cy="8677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174" y="1755290"/>
            <a:ext cx="959711" cy="9540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816" y="1807785"/>
            <a:ext cx="1514475" cy="10213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122" y="1865949"/>
            <a:ext cx="1214356" cy="8706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39085" y="4188672"/>
            <a:ext cx="5375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/>
              <a:t>Распредели фигуры на группы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39085" y="5107739"/>
            <a:ext cx="1310231" cy="9040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3910167" y="5055044"/>
            <a:ext cx="1116710" cy="91092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рапеция 15"/>
          <p:cNvSpPr/>
          <p:nvPr/>
        </p:nvSpPr>
        <p:spPr>
          <a:xfrm>
            <a:off x="9229780" y="5139175"/>
            <a:ext cx="1203158" cy="862792"/>
          </a:xfrm>
          <a:prstGeom prst="trapezoi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 rot="7455337">
            <a:off x="5291135" y="5091802"/>
            <a:ext cx="1019359" cy="726530"/>
          </a:xfrm>
          <a:prstGeom prst="parallelogram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/>
          <p:cNvSpPr/>
          <p:nvPr/>
        </p:nvSpPr>
        <p:spPr>
          <a:xfrm>
            <a:off x="6814584" y="4907084"/>
            <a:ext cx="980115" cy="105888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8355766" y="4417276"/>
            <a:ext cx="312946" cy="15846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6577" y="286481"/>
            <a:ext cx="8911687" cy="1280890"/>
          </a:xfrm>
        </p:spPr>
        <p:txBody>
          <a:bodyPr/>
          <a:lstStyle/>
          <a:p>
            <a:r>
              <a:rPr lang="en-US" b="1" dirty="0" smtClean="0"/>
              <a:t>“</a:t>
            </a:r>
            <a:r>
              <a:rPr lang="ru-RU" b="1" dirty="0" smtClean="0"/>
              <a:t>Зачеркни лишнее</a:t>
            </a:r>
            <a:r>
              <a:rPr lang="en-US" b="1" dirty="0" smtClean="0"/>
              <a:t>”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3097" y="926926"/>
            <a:ext cx="9628114" cy="578702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Вариант № 1</a:t>
            </a:r>
          </a:p>
          <a:p>
            <a:pPr marL="0" indent="0">
              <a:buNone/>
            </a:pPr>
            <a:r>
              <a:rPr lang="ru-RU" sz="2400" dirty="0" smtClean="0"/>
              <a:t>Кастрюля, сковорода, мяч, тарелка</a:t>
            </a:r>
          </a:p>
          <a:p>
            <a:pPr marL="0" indent="0">
              <a:buNone/>
            </a:pPr>
            <a:r>
              <a:rPr lang="ru-RU" sz="2400" dirty="0" smtClean="0"/>
              <a:t>Автобус, колесо, троллейбус, трамвай, велосипед</a:t>
            </a:r>
          </a:p>
          <a:p>
            <a:pPr marL="0" indent="0">
              <a:buNone/>
            </a:pPr>
            <a:r>
              <a:rPr lang="ru-RU" sz="2400" b="1" dirty="0" smtClean="0"/>
              <a:t>Вариант № 2</a:t>
            </a:r>
          </a:p>
          <a:p>
            <a:pPr marL="0" indent="0">
              <a:buNone/>
            </a:pPr>
            <a:r>
              <a:rPr lang="ru-RU" sz="2400" dirty="0" smtClean="0"/>
              <a:t>Телефон, туман, порт, </a:t>
            </a:r>
            <a:r>
              <a:rPr lang="ru-RU" sz="2400" dirty="0" smtClean="0"/>
              <a:t>турист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Анна, Валентин, пионер, Тимофей</a:t>
            </a:r>
          </a:p>
          <a:p>
            <a:pPr marL="0" indent="0">
              <a:buNone/>
            </a:pPr>
            <a:r>
              <a:rPr lang="ru-RU" sz="2400" dirty="0" smtClean="0"/>
              <a:t>Стенка, паста, тетрадь, ноги 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 smtClean="0"/>
              <a:t>Вариант № 3</a:t>
            </a:r>
          </a:p>
          <a:p>
            <a:pPr marL="0" indent="0">
              <a:buNone/>
            </a:pPr>
            <a:r>
              <a:rPr lang="ru-RU" sz="2400" dirty="0" smtClean="0"/>
              <a:t>16, 25,73,34</a:t>
            </a:r>
          </a:p>
          <a:p>
            <a:pPr marL="0" indent="0">
              <a:buNone/>
            </a:pPr>
            <a:r>
              <a:rPr lang="ru-RU" sz="2400" dirty="0" smtClean="0"/>
              <a:t>64, 75, 86, 72</a:t>
            </a:r>
          </a:p>
          <a:p>
            <a:pPr marL="0" indent="0">
              <a:buNone/>
            </a:pPr>
            <a:r>
              <a:rPr lang="ru-RU" sz="2800" dirty="0" smtClean="0"/>
              <a:t>3,7,11,14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945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694" y="275195"/>
            <a:ext cx="2761127" cy="128089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Ребусы</a:t>
            </a:r>
            <a:endParaRPr lang="ru-RU" sz="4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68" y="1308350"/>
            <a:ext cx="3317625" cy="22793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71" y="1556085"/>
            <a:ext cx="4915171" cy="1966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8" y="4099205"/>
            <a:ext cx="3902743" cy="23416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447" y="3712690"/>
            <a:ext cx="57150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494" y="395510"/>
            <a:ext cx="9838117" cy="12808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“</a:t>
            </a:r>
            <a:r>
              <a:rPr lang="ru-RU" b="1" dirty="0" smtClean="0"/>
              <a:t>Определения</a:t>
            </a:r>
            <a:r>
              <a:rPr lang="en-US" b="1" dirty="0" smtClean="0"/>
              <a:t>”</a:t>
            </a:r>
            <a:r>
              <a:rPr lang="ru-RU" b="1" dirty="0" smtClean="0"/>
              <a:t>- </a:t>
            </a:r>
            <a:r>
              <a:rPr lang="ru-RU" sz="3200" dirty="0" smtClean="0"/>
              <a:t>придумай как можно больше определений характеризующих слово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6494" y="1592177"/>
            <a:ext cx="10900610" cy="22699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Снег- холодный, пушистый, белый, переливающийся и т.д.</a:t>
            </a:r>
          </a:p>
          <a:p>
            <a:pPr marL="0" indent="0">
              <a:buNone/>
            </a:pPr>
            <a:r>
              <a:rPr lang="ru-RU" sz="2800" dirty="0" smtClean="0"/>
              <a:t>Облака- </a:t>
            </a:r>
          </a:p>
          <a:p>
            <a:pPr marL="0" indent="0">
              <a:buNone/>
            </a:pPr>
            <a:r>
              <a:rPr lang="ru-RU" sz="2800" dirty="0" smtClean="0"/>
              <a:t>Радуга-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66494" y="3219925"/>
            <a:ext cx="10320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 наоборот – </a:t>
            </a:r>
            <a:r>
              <a:rPr lang="ru-RU" sz="2800" dirty="0" smtClean="0"/>
              <a:t>прочитав определения угадай какое слово загадано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15650" y="4455673"/>
            <a:ext cx="8800807" cy="1949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Тёмная, тихая, лунная, чёрная- …….(ночь)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Длинная, асфальтовая, лесная, разбитая- ……..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Крепкий, сладкий, душистый, горячий- ………..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692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6520" y="210751"/>
            <a:ext cx="8911687" cy="1280890"/>
          </a:xfrm>
        </p:spPr>
        <p:txBody>
          <a:bodyPr/>
          <a:lstStyle/>
          <a:p>
            <a:r>
              <a:rPr lang="en-US" b="1" dirty="0" smtClean="0"/>
              <a:t>“</a:t>
            </a:r>
            <a:r>
              <a:rPr lang="ru-RU" b="1" dirty="0" smtClean="0"/>
              <a:t>Муха</a:t>
            </a:r>
            <a:r>
              <a:rPr lang="en-US" b="1" dirty="0" smtClean="0"/>
              <a:t>”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411546"/>
              </p:ext>
            </p:extLst>
          </p:nvPr>
        </p:nvGraphicFramePr>
        <p:xfrm>
          <a:off x="2589213" y="1240078"/>
          <a:ext cx="8158119" cy="52609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19373"/>
                <a:gridCol w="2719373"/>
                <a:gridCol w="2719373"/>
              </a:tblGrid>
              <a:tr h="17536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7536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7536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83" y="3102542"/>
            <a:ext cx="1776749" cy="145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99507" y="2193611"/>
            <a:ext cx="2870271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Ребёнок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03635" y="2967335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4085" y="384920"/>
            <a:ext cx="3019926" cy="18332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77556" y="347922"/>
            <a:ext cx="3019926" cy="18332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99507" y="4621449"/>
            <a:ext cx="3019926" cy="18332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17780" y="696915"/>
            <a:ext cx="2539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Школа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59591" y="702041"/>
            <a:ext cx="1750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ДОУ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3358" y="40224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49161" y="4857616"/>
            <a:ext cx="27206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Дом</a:t>
            </a: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(родители)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967345" y="1166304"/>
            <a:ext cx="3366959" cy="558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верх 15"/>
          <p:cNvSpPr/>
          <p:nvPr/>
        </p:nvSpPr>
        <p:spPr>
          <a:xfrm>
            <a:off x="8879305" y="2678724"/>
            <a:ext cx="1299411" cy="302658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верх 16"/>
          <p:cNvSpPr/>
          <p:nvPr/>
        </p:nvSpPr>
        <p:spPr>
          <a:xfrm rot="5400000">
            <a:off x="1684997" y="3543973"/>
            <a:ext cx="3078483" cy="1347987"/>
          </a:xfrm>
          <a:prstGeom prst="leftUpArrow">
            <a:avLst>
              <a:gd name="adj1" fmla="val 25000"/>
              <a:gd name="adj2" fmla="val 2288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4638207" y="1162379"/>
            <a:ext cx="2346158" cy="5624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6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2432" y="634902"/>
            <a:ext cx="2051264" cy="1280890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9589" y="1275347"/>
            <a:ext cx="9375023" cy="4635875"/>
          </a:xfrm>
        </p:spPr>
        <p:txBody>
          <a:bodyPr>
            <a:noAutofit/>
          </a:bodyPr>
          <a:lstStyle/>
          <a:p>
            <a:r>
              <a:rPr lang="ru-RU" sz="2800" dirty="0" smtClean="0"/>
              <a:t>Что такое развитие и его составляющие</a:t>
            </a:r>
            <a:r>
              <a:rPr lang="en-US" sz="2800" dirty="0" smtClean="0"/>
              <a:t>?</a:t>
            </a:r>
          </a:p>
          <a:p>
            <a:r>
              <a:rPr lang="ru-RU" sz="2800" dirty="0" smtClean="0"/>
              <a:t>Игра, как ведущая деятельность дошкольника и младшего школьника</a:t>
            </a:r>
          </a:p>
          <a:p>
            <a:r>
              <a:rPr lang="ru-RU" sz="2800" dirty="0" smtClean="0"/>
              <a:t>Преемственность между садом и школой</a:t>
            </a:r>
          </a:p>
          <a:p>
            <a:r>
              <a:rPr lang="ru-RU" sz="2800" dirty="0" smtClean="0"/>
              <a:t>Направления в подготовке ребёнка к школе</a:t>
            </a:r>
          </a:p>
          <a:p>
            <a:r>
              <a:rPr lang="ru-RU" sz="2800" dirty="0" smtClean="0"/>
              <a:t>Приёмы работы с дошкольниками и младшими школьниками по развитию психических процесса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713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168" y="624110"/>
            <a:ext cx="10479505" cy="16017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Развитие</a:t>
            </a:r>
            <a:r>
              <a:rPr lang="ru-RU" dirty="0" smtClean="0"/>
              <a:t>- процесс, направленный на изменение материальных и духовных объектов с целью их усовершенствования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9664" y="2518610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1.   Физическое развитие ( изменение массы тела, роста и т.д.)</a:t>
            </a:r>
          </a:p>
          <a:p>
            <a:r>
              <a:rPr lang="ru-RU" sz="2400" dirty="0" smtClean="0"/>
              <a:t>2. Социальное развитие ( изменение социального статуса)</a:t>
            </a:r>
          </a:p>
          <a:p>
            <a:r>
              <a:rPr lang="ru-RU" sz="2400" dirty="0" smtClean="0"/>
              <a:t>3. Развитие психических процессов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Интеллекта ( мышления, внимания, память)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Развитие воли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Развитие эмоций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072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263" y="624109"/>
            <a:ext cx="9880349" cy="181830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Игра</a:t>
            </a:r>
            <a:r>
              <a:rPr lang="ru-RU" dirty="0" smtClean="0"/>
              <a:t>- </a:t>
            </a:r>
            <a:r>
              <a:rPr lang="ru-RU" sz="2700" dirty="0" smtClean="0"/>
              <a:t>вид деятельности в условиях ситуаций, направленных на воссоздание и усвоения общественного опыта, в которых складываются и совершенствуются самоуправление поведением.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9665" y="2578768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Функции игры</a:t>
            </a:r>
          </a:p>
          <a:p>
            <a:r>
              <a:rPr lang="ru-RU" sz="2400" dirty="0" smtClean="0"/>
              <a:t>Приспособление к будущей жизни – достижение эмоционального удовлетворения</a:t>
            </a:r>
          </a:p>
          <a:p>
            <a:r>
              <a:rPr lang="ru-RU" sz="2400" dirty="0" smtClean="0"/>
              <a:t>Накопление коммуникативного опыта – стимуляция интеллектуального развития</a:t>
            </a:r>
          </a:p>
          <a:p>
            <a:r>
              <a:rPr lang="ru-RU" sz="2400" dirty="0" smtClean="0"/>
              <a:t>Обогащение интеллектуального и морального опыта- </a:t>
            </a:r>
            <a:r>
              <a:rPr lang="ru-RU" sz="2400" dirty="0"/>
              <a:t>стимуляция интеллектуального развития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2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747" y="624110"/>
            <a:ext cx="10864516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Преемственность между детским садом и школой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3789" y="2133600"/>
            <a:ext cx="10467474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/>
              <a:t>“</a:t>
            </a:r>
            <a:r>
              <a:rPr lang="ru-RU" sz="3200" dirty="0" smtClean="0"/>
              <a:t>Почему радость ребёнка при переходе из детского сада в школу сменяется тревожностью, усталостью и потерей интереса к учёбе</a:t>
            </a:r>
            <a:r>
              <a:rPr lang="en-US" sz="3200" dirty="0" smtClean="0"/>
              <a:t>?”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2148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295" y="624110"/>
            <a:ext cx="9868317" cy="1280890"/>
          </a:xfrm>
        </p:spPr>
        <p:txBody>
          <a:bodyPr/>
          <a:lstStyle/>
          <a:p>
            <a:pPr algn="ctr"/>
            <a:r>
              <a:rPr lang="ru-RU" b="1" dirty="0" smtClean="0"/>
              <a:t>Проблемы преемственности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Программы детского сада и начальной школы отличаются по цели</a:t>
            </a:r>
          </a:p>
          <a:p>
            <a:r>
              <a:rPr lang="ru-RU" sz="2800" dirty="0" smtClean="0"/>
              <a:t>Нет последовательности и преемственности знаний</a:t>
            </a:r>
            <a:endParaRPr lang="ru-RU" sz="2800" dirty="0"/>
          </a:p>
          <a:p>
            <a:r>
              <a:rPr lang="ru-RU" sz="2800" dirty="0" smtClean="0"/>
              <a:t>Нет единого подхода к ребёнку</a:t>
            </a:r>
          </a:p>
          <a:p>
            <a:r>
              <a:rPr lang="ru-RU" sz="2800" dirty="0" smtClean="0"/>
              <a:t>Программа детского сада не имеет продолжения в школе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968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137" y="624110"/>
            <a:ext cx="10527631" cy="128089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Направления в подготовке ребёнка к школе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2252" y="2109537"/>
            <a:ext cx="8915400" cy="37776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Общее развитие ( развитие памяти, внимания, интеллекта)</a:t>
            </a:r>
          </a:p>
          <a:p>
            <a:r>
              <a:rPr lang="ru-RU" sz="2800" dirty="0" smtClean="0"/>
              <a:t>Умение произвольно управлять собой </a:t>
            </a:r>
          </a:p>
          <a:p>
            <a:r>
              <a:rPr lang="ru-RU" sz="2800" dirty="0" smtClean="0"/>
              <a:t>Формирование мотивов, побуждающих к учению ( воспитание глубокой мотивации к приобретению знаний)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521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2232" y="624110"/>
            <a:ext cx="10455441" cy="128089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Приёмы работы на развитие психических процессов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2232" y="1507957"/>
            <a:ext cx="8915400" cy="377762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Дорисуй недостающую деталь 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57" y="3329644"/>
            <a:ext cx="4848726" cy="2678921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76" y="2257702"/>
            <a:ext cx="3670634" cy="422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589" y="311289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Игра </a:t>
            </a:r>
            <a:r>
              <a:rPr lang="en-US" sz="3200" b="1" dirty="0" smtClean="0"/>
              <a:t>“</a:t>
            </a:r>
            <a:r>
              <a:rPr lang="ru-RU" sz="3200" b="1" dirty="0" smtClean="0"/>
              <a:t>Мемо</a:t>
            </a:r>
            <a:r>
              <a:rPr lang="en-US" sz="3200" b="1" dirty="0" smtClean="0"/>
              <a:t>”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08" y="272345"/>
            <a:ext cx="2202447" cy="13198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83" y="1825110"/>
            <a:ext cx="1635814" cy="13849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08" y="3525858"/>
            <a:ext cx="1536097" cy="13005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935" y="1825110"/>
            <a:ext cx="1472446" cy="1246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003" y="5196352"/>
            <a:ext cx="1545224" cy="13082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666" y="1923908"/>
            <a:ext cx="1538236" cy="12998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83" y="3488763"/>
            <a:ext cx="1537918" cy="12995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12" y="3480728"/>
            <a:ext cx="1492814" cy="1390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339" y="5159638"/>
            <a:ext cx="1492814" cy="1390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12" y="5161516"/>
            <a:ext cx="1698732" cy="13889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188" y="1910265"/>
            <a:ext cx="1569088" cy="128292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217" y="3488762"/>
            <a:ext cx="1454060" cy="14120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52" y="5215121"/>
            <a:ext cx="1454060" cy="141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181</TotalTime>
  <Words>435</Words>
  <Application>Microsoft Office PowerPoint</Application>
  <PresentationFormat>Широкоэкранный</PresentationFormat>
  <Paragraphs>69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</vt:lpstr>
      <vt:lpstr>Wingdings 3</vt:lpstr>
      <vt:lpstr>Легкий дым</vt:lpstr>
      <vt:lpstr>Как развивать ребёнка дома? Школьник, дошкольник</vt:lpstr>
      <vt:lpstr>Презентация PowerPoint</vt:lpstr>
      <vt:lpstr>Развитие- процесс, направленный на изменение материальных и духовных объектов с целью их усовершенствования</vt:lpstr>
      <vt:lpstr>Игра- вид деятельности в условиях ситуаций, направленных на воссоздание и усвоения общественного опыта, в которых складываются и совершенствуются самоуправление поведением.</vt:lpstr>
      <vt:lpstr>Преемственность между детским садом и школой</vt:lpstr>
      <vt:lpstr>Проблемы преемственности </vt:lpstr>
      <vt:lpstr>Направления в подготовке ребёнка к школе</vt:lpstr>
      <vt:lpstr>Приёмы работы на развитие психических процессов</vt:lpstr>
      <vt:lpstr>Игра “Мемо”</vt:lpstr>
      <vt:lpstr>Найди отличия</vt:lpstr>
      <vt:lpstr>Пазлы</vt:lpstr>
      <vt:lpstr>Распредели фигуры , слова, предметы на группы</vt:lpstr>
      <vt:lpstr>“Зачеркни лишнее”</vt:lpstr>
      <vt:lpstr>Ребусы</vt:lpstr>
      <vt:lpstr>“Определения”- придумай как можно больше определений характеризующих слово</vt:lpstr>
      <vt:lpstr>“Муха”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Цыбулбко Екатерина Борисовна</dc:creator>
  <cp:lastModifiedBy>Цыбулбко Екатерина Борисовна</cp:lastModifiedBy>
  <cp:revision>20</cp:revision>
  <dcterms:created xsi:type="dcterms:W3CDTF">2014-10-23T10:06:35Z</dcterms:created>
  <dcterms:modified xsi:type="dcterms:W3CDTF">2014-10-30T09:41:59Z</dcterms:modified>
</cp:coreProperties>
</file>