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C:\Documents and Settings\Internet\Рабочий стол\символы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189" y="252228"/>
            <a:ext cx="2329507" cy="1256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Documents and Settings\Internet\Рабочий стол\символы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26" y="4072007"/>
            <a:ext cx="2329507" cy="1256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Documents and Settings\Internet\Рабочий стол\символы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679" y="4077072"/>
            <a:ext cx="2329507" cy="1256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Documents and Settings\Internet\Рабочий стол\символы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927182"/>
            <a:ext cx="2329507" cy="1256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Documents and Settings\Internet\Рабочий стол\символы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518" y="271865"/>
            <a:ext cx="2329507" cy="1256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Documents and Settings\Internet\Рабочий стол\символы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52" y="252228"/>
            <a:ext cx="2329507" cy="1256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>
            <a:off x="271810" y="124318"/>
            <a:ext cx="2771800" cy="2609823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2" name="Picture 8" descr="http://www.travelcard.lv/gallery/3373/mid_5628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404" y="1376770"/>
            <a:ext cx="850611" cy="532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Овал 12"/>
          <p:cNvSpPr/>
          <p:nvPr/>
        </p:nvSpPr>
        <p:spPr>
          <a:xfrm>
            <a:off x="3212232" y="124319"/>
            <a:ext cx="2771800" cy="2609822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8" descr="http://www.travelcard.lv/gallery/3373/mid_5628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126" y="1393273"/>
            <a:ext cx="850611" cy="532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826357" y="1750745"/>
            <a:ext cx="354354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905"/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Быстрее! Выше! </a:t>
            </a:r>
          </a:p>
          <a:p>
            <a:pPr algn="ctr"/>
            <a:r>
              <a:rPr lang="ru-RU" sz="2400" b="1" cap="none" spc="0" dirty="0" smtClean="0">
                <a:ln w="1905"/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Сильнее!</a:t>
            </a:r>
            <a:endParaRPr lang="ru-RU" sz="2400" b="1" cap="none" spc="0" dirty="0">
              <a:ln w="1905"/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217506" y="124319"/>
            <a:ext cx="2771800" cy="2609822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217506" y="3789040"/>
            <a:ext cx="2801723" cy="266429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3212232" y="3903924"/>
            <a:ext cx="2771800" cy="269342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07503" y="3933056"/>
            <a:ext cx="2780455" cy="266429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Picture 8" descr="http://www.travelcard.lv/gallery/3373/mid_5628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023" y="1384459"/>
            <a:ext cx="850611" cy="532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 descr="http://www.travelcard.lv/gallery/3373/mid_5628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739" y="5193196"/>
            <a:ext cx="850611" cy="532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8" descr="http://www.travelcard.lv/gallery/3373/mid_5628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125" y="5263370"/>
            <a:ext cx="850611" cy="532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8" descr="http://www.travelcard.lv/gallery/3373/mid_5628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2583" y="5103804"/>
            <a:ext cx="850611" cy="532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14065" y="1751278"/>
            <a:ext cx="354354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905"/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Быстрее! Выше! </a:t>
            </a:r>
          </a:p>
          <a:p>
            <a:pPr algn="ctr"/>
            <a:r>
              <a:rPr lang="ru-RU" sz="2400" b="1" cap="none" spc="0" dirty="0" smtClean="0">
                <a:ln w="1905"/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Сильнее!</a:t>
            </a:r>
            <a:endParaRPr lang="ru-RU" sz="2400" b="1" cap="none" spc="0" dirty="0">
              <a:ln w="1905"/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846592" y="1750744"/>
            <a:ext cx="354354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905"/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Быстрее! Выше! </a:t>
            </a:r>
          </a:p>
          <a:p>
            <a:pPr algn="ctr"/>
            <a:r>
              <a:rPr lang="ru-RU" sz="2400" b="1" cap="none" spc="0" dirty="0" smtClean="0">
                <a:ln w="1905"/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Сильнее!</a:t>
            </a:r>
            <a:endParaRPr lang="ru-RU" sz="2400" b="1" cap="none" spc="0" dirty="0">
              <a:ln w="1905"/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-278371" y="5618925"/>
            <a:ext cx="354354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905"/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Быстрее! Выше! </a:t>
            </a:r>
          </a:p>
          <a:p>
            <a:pPr algn="ctr"/>
            <a:r>
              <a:rPr lang="ru-RU" sz="2400" b="1" cap="none" spc="0" dirty="0" smtClean="0">
                <a:ln w="1905"/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Сильнее!</a:t>
            </a:r>
            <a:endParaRPr lang="ru-RU" sz="2400" b="1" cap="none" spc="0" dirty="0">
              <a:ln w="1905"/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826356" y="5660377"/>
            <a:ext cx="354354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905"/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Быстрее! Выше! </a:t>
            </a:r>
          </a:p>
          <a:p>
            <a:pPr algn="ctr"/>
            <a:r>
              <a:rPr lang="ru-RU" sz="2400" b="1" cap="none" spc="0" dirty="0" smtClean="0">
                <a:ln w="1905"/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Сильнее!</a:t>
            </a:r>
            <a:endParaRPr lang="ru-RU" sz="2400" b="1" cap="none" spc="0" dirty="0">
              <a:ln w="1905"/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896113" y="5478323"/>
            <a:ext cx="354354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905"/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Быстрее! Выше! </a:t>
            </a:r>
          </a:p>
          <a:p>
            <a:pPr algn="ctr"/>
            <a:r>
              <a:rPr lang="ru-RU" sz="2400" b="1" cap="none" spc="0" dirty="0" smtClean="0">
                <a:ln w="1905"/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Сильнее!</a:t>
            </a:r>
            <a:endParaRPr lang="ru-RU" sz="2400" b="1" cap="none" spc="0" dirty="0">
              <a:ln w="1905"/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03884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36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Internet</cp:lastModifiedBy>
  <cp:revision>2</cp:revision>
  <dcterms:modified xsi:type="dcterms:W3CDTF">2013-10-30T11:39:50Z</dcterms:modified>
</cp:coreProperties>
</file>