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Documents and Settings\Internet\Рабочий стол\симво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189" y="252228"/>
            <a:ext cx="2329507" cy="12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Documents and Settings\Internet\Рабочий стол\симво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26" y="4072007"/>
            <a:ext cx="2329507" cy="12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Documents and Settings\Internet\Рабочий стол\симво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679" y="4077072"/>
            <a:ext cx="2329507" cy="12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Documents and Settings\Internet\Рабочий стол\симво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927182"/>
            <a:ext cx="2329507" cy="12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Documents and Settings\Internet\Рабочий стол\симво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518" y="271865"/>
            <a:ext cx="2329507" cy="12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Internet\Рабочий стол\симво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2" y="252228"/>
            <a:ext cx="2329507" cy="12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271810" y="124318"/>
            <a:ext cx="2771800" cy="260982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www.travelcard.lv/gallery/3373/mid_562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04" y="1376770"/>
            <a:ext cx="850611" cy="53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3212232" y="124319"/>
            <a:ext cx="2771800" cy="260982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8" descr="http://www.travelcard.lv/gallery/3373/mid_562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26" y="1393273"/>
            <a:ext cx="850611" cy="53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826357" y="1750745"/>
            <a:ext cx="35435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Быстрее! Выше! 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Сильнее!</a:t>
            </a:r>
            <a:endParaRPr lang="ru-RU" sz="2400" b="1" cap="none" spc="0" dirty="0">
              <a:ln w="1905"/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217506" y="124319"/>
            <a:ext cx="2771800" cy="260982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217506" y="3789040"/>
            <a:ext cx="2801723" cy="266429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12232" y="3903924"/>
            <a:ext cx="2771800" cy="269342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7503" y="3933056"/>
            <a:ext cx="2780455" cy="266429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8" descr="http://www.travelcard.lv/gallery/3373/mid_562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023" y="1384459"/>
            <a:ext cx="850611" cy="53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http://www.travelcard.lv/gallery/3373/mid_562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39" y="5193196"/>
            <a:ext cx="850611" cy="53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http://www.travelcard.lv/gallery/3373/mid_562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25" y="5263370"/>
            <a:ext cx="850611" cy="53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http://www.travelcard.lv/gallery/3373/mid_562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583" y="5103804"/>
            <a:ext cx="850611" cy="53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114065" y="1751278"/>
            <a:ext cx="35435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Быстрее! Выше! 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Сильнее!</a:t>
            </a:r>
            <a:endParaRPr lang="ru-RU" sz="2400" b="1" cap="none" spc="0" dirty="0">
              <a:ln w="1905"/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46592" y="1750744"/>
            <a:ext cx="35435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Быстрее! Выше! 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Сильнее!</a:t>
            </a:r>
            <a:endParaRPr lang="ru-RU" sz="2400" b="1" cap="none" spc="0" dirty="0">
              <a:ln w="1905"/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278371" y="5618925"/>
            <a:ext cx="35435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Быстрее! Выше! 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Сильнее!</a:t>
            </a:r>
            <a:endParaRPr lang="ru-RU" sz="2400" b="1" cap="none" spc="0" dirty="0">
              <a:ln w="1905"/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26356" y="5660377"/>
            <a:ext cx="35435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Быстрее! Выше! 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Сильнее!</a:t>
            </a:r>
            <a:endParaRPr lang="ru-RU" sz="2400" b="1" cap="none" spc="0" dirty="0">
              <a:ln w="1905"/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896113" y="5478323"/>
            <a:ext cx="35435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Быстрее! Выше! 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Сильнее!</a:t>
            </a:r>
            <a:endParaRPr lang="ru-RU" sz="2400" b="1" cap="none" spc="0" dirty="0">
              <a:ln w="1905"/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0388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Internet</cp:lastModifiedBy>
  <cp:revision>2</cp:revision>
  <dcterms:modified xsi:type="dcterms:W3CDTF">2013-10-30T11:39:50Z</dcterms:modified>
</cp:coreProperties>
</file>