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E740E-10F4-4556-8919-D745C59A82B6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9A19-9A53-4C60-AB3C-AE2C1C68D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3093A-C942-4A76-8D60-35D4348982FD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4DDC9-1576-41B8-86A2-62815E958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CB9B4-81F9-479D-BE5F-D416E08A8D3F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EB104-ED6E-4483-832D-B72551BE7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678E-D918-42A9-B9A1-DF25C7B9697E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F1D8F-FD22-4607-9DF6-B6A531BB3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42C3-A460-4AA9-A0A7-9D9FDCF82A89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5EC4-BAC1-4980-8BE9-5E039B892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B4D1-D94C-4A3C-819C-3EFDA5AE7533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4D64C-D59C-4644-867D-E9C2A58B8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232F4-82D4-46F2-B8BA-A284F0B75DBB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3321A-2B2E-4D66-8E47-973913961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C2E06-B35A-47D3-BF64-F00824759157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59889-0833-4B55-8FAF-032D0A8C6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7A84-94AE-41A9-9E87-ACC7D628D99C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D735-1279-41B6-8FD1-76F1F11A7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32A5-6BE0-4923-9A8E-4A76133C120F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BBD21-FED9-43FF-89DB-DF0776DBC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6BF10-4A23-4E00-A20F-E7CB654E20C4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6520F-1758-4406-80B5-EBEF45931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969F1E-E92E-4EA2-8106-F8C74DC94E66}" type="datetimeFigureOut">
              <a:rPr lang="ru-RU"/>
              <a:pPr>
                <a:defRPr/>
              </a:pPr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DAE8B1-6D1B-4D8A-95B2-70A62D71A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audio" Target="file:///C:\Documents%20and%20Settings\&#1057;&#1072;&#1088;&#1077;&#1090;&#1080;&#1082;\&#1056;&#1072;&#1073;&#1086;&#1095;&#1080;&#1081;%20&#1089;&#1090;&#1086;&#1083;\&#1085;&#1072;%20&#1089;&#1072;&#1081;&#1090;\&#1078;&#1080;&#1074;&#1086;&#1090;&#1085;&#1099;&#1077;\&#1057;&#1086;&#1073;&#1072;&#1095;&#1082;&#1072;_-_&#1051;&#1072;&#1081;_&#1089;&#1086;&#1073;&#1072;&#1082;&#1080;_-_(mp3poisk.ru).mp3" TargetMode="External"/><Relationship Id="rId7" Type="http://schemas.openxmlformats.org/officeDocument/2006/relationships/image" Target="../media/image30.jpeg"/><Relationship Id="rId2" Type="http://schemas.openxmlformats.org/officeDocument/2006/relationships/audio" Target="file:///C:\Documents%20and%20Settings\&#1057;&#1072;&#1088;&#1077;&#1090;&#1080;&#1082;\&#1056;&#1072;&#1073;&#1086;&#1095;&#1080;&#1081;%20&#1089;&#1090;&#1086;&#1083;\&#1085;&#1072;%20&#1089;&#1072;&#1081;&#1090;\&#1078;&#1080;&#1074;&#1086;&#1090;&#1085;&#1099;&#1077;\Mjau.mp3" TargetMode="External"/><Relationship Id="rId1" Type="http://schemas.openxmlformats.org/officeDocument/2006/relationships/audio" Target="file:///C:\Documents%20and%20Settings\&#1057;&#1072;&#1088;&#1077;&#1090;&#1080;&#1082;\&#1056;&#1072;&#1073;&#1086;&#1095;&#1080;&#1081;%20&#1089;&#1090;&#1086;&#1083;\&#1085;&#1072;%20&#1089;&#1072;&#1081;&#1090;\&#1078;&#1080;&#1074;&#1086;&#1090;&#1085;&#1099;&#1077;\korova.mp3" TargetMode="Externa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33.jpeg"/><Relationship Id="rId4" Type="http://schemas.openxmlformats.org/officeDocument/2006/relationships/audio" Target="file:///C:\Documents%20and%20Settings\&#1057;&#1072;&#1088;&#1077;&#1090;&#1080;&#1082;\&#1056;&#1072;&#1073;&#1086;&#1095;&#1080;&#1081;%20&#1089;&#1090;&#1086;&#1083;\&#1085;&#1072;%20&#1089;&#1072;&#1081;&#1090;\&#1078;&#1080;&#1074;&#1086;&#1090;&#1085;&#1099;&#1077;\&#1087;&#1077;&#1090;&#1091;&#1093;.mp3" TargetMode="External"/><Relationship Id="rId9" Type="http://schemas.openxmlformats.org/officeDocument/2006/relationships/image" Target="../media/image3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7" descr="мураве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94350" y="3500438"/>
            <a:ext cx="35496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Рисунок 10" descr="726rooster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3429000"/>
            <a:ext cx="3240088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4" descr="кобра1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0"/>
            <a:ext cx="2303462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6" descr="5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0"/>
            <a:ext cx="28067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9" descr="_gus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0"/>
            <a:ext cx="2665413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7013" cy="20193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уроку английского языка по теме «Животные», 3 класс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91188" y="5229225"/>
            <a:ext cx="3452812" cy="14430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400" b="1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</p:txBody>
      </p:sp>
      <p:pic>
        <p:nvPicPr>
          <p:cNvPr id="13320" name="Рисунок 5" descr="золот рыбка_t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933825"/>
            <a:ext cx="324326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79500" y="1700213"/>
            <a:ext cx="8064500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 cow                   crawl/ swim /jump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 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  crocodile         run/ walk /  swim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 dog                    swim/ jump/ fly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u="sng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 parrot                fly/ jump/swim</a:t>
            </a:r>
          </a:p>
          <a:p>
            <a:pPr>
              <a:spcBef>
                <a:spcPct val="50000"/>
              </a:spcBef>
              <a:defRPr/>
            </a:pPr>
            <a:endParaRPr lang="ru-RU" sz="32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Match the picture to the word</a:t>
            </a:r>
            <a:endParaRPr lang="ru-RU" smtClean="0"/>
          </a:p>
        </p:txBody>
      </p:sp>
      <p:pic>
        <p:nvPicPr>
          <p:cNvPr id="4" name="Рисунок 3" descr="koz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1196975"/>
            <a:ext cx="1190625" cy="1296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39" name="Рисунок 4" descr="kro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852738"/>
            <a:ext cx="12509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6" name="Рисунок 5" descr="rhino50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32138" y="3284538"/>
            <a:ext cx="1895475" cy="95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med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1412875"/>
            <a:ext cx="147955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8" name="Рисунок 7" descr="_gus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363" y="4724400"/>
            <a:ext cx="1079500" cy="1565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7" name="Рисунок 8" descr="ladybird_0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16475" y="1096963"/>
            <a:ext cx="1389063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popugai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39975" y="4652963"/>
            <a:ext cx="1468438" cy="1328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золот рыбка_t.jp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04025" y="1412875"/>
            <a:ext cx="1574800" cy="1222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кобра1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04025" y="3068638"/>
            <a:ext cx="1163638" cy="1279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0" y="4581525"/>
            <a:ext cx="21605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Goat</a:t>
            </a:r>
            <a:r>
              <a:rPr lang="en-US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325" y="5949950"/>
            <a:ext cx="15113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Bear</a:t>
            </a:r>
            <a:r>
              <a:rPr lang="en-US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96188" y="5445125"/>
            <a:ext cx="12969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Fish</a:t>
            </a:r>
            <a:r>
              <a:rPr lang="en-US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157788"/>
            <a:ext cx="14398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Goose</a:t>
            </a:r>
            <a:r>
              <a:rPr lang="en-US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2225" y="4581525"/>
            <a:ext cx="14398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Hare</a:t>
            </a:r>
            <a:r>
              <a:rPr lang="en-US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7763" y="5300663"/>
            <a:ext cx="15827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Rhino</a:t>
            </a:r>
            <a:r>
              <a:rPr lang="en-US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5661025"/>
            <a:ext cx="1584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Parrot</a:t>
            </a:r>
            <a:r>
              <a:rPr lang="en-US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750" y="4868863"/>
            <a:ext cx="1908175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Snake</a:t>
            </a:r>
            <a:r>
              <a:rPr lang="en-US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165850"/>
            <a:ext cx="20875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Ladybird</a:t>
            </a:r>
            <a:r>
              <a:rPr lang="en-US" dirty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-0.004 -0.3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2 0.02037 L 0.52378 0.146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03 -0.00047 L 0.24011 0.0310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1 0.03541 L 0.47257 -0.489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-0.64583 -0.052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6 L -0.03941 -0.07339 " pathEditMode="relative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3 -0.03218 L -0.30694 -0.1895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2 -0.03657 L -0.05503 -0.4460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7.40741E-6 L -0.33854 -0.49353 " pathEditMode="relative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engal_tig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9213"/>
            <a:ext cx="20732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pingvin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0900" y="4443413"/>
            <a:ext cx="1878013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7" descr="Крокодикал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4943475"/>
            <a:ext cx="21526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8" descr="025584174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75500" y="1639888"/>
            <a:ext cx="1944688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щенок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61188" y="5168900"/>
            <a:ext cx="2255837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10" descr="_gu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563" y="1987550"/>
            <a:ext cx="17986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726rooster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10213" y="3140075"/>
            <a:ext cx="1951037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kozel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13163" y="4711700"/>
            <a:ext cx="202247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Рисунок 13" descr="кошка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60513" y="3224213"/>
            <a:ext cx="23590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белая курица 2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46513" y="2925763"/>
            <a:ext cx="1963737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med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5084763"/>
            <a:ext cx="218281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Рисунок 17" descr="лев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370763" y="3444875"/>
            <a:ext cx="21336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Divide animals into two groups</a:t>
            </a:r>
            <a:endParaRPr lang="ru-RU" smtClean="0"/>
          </a:p>
        </p:txBody>
      </p:sp>
      <p:sp>
        <p:nvSpPr>
          <p:cNvPr id="19" name="TextBox 18"/>
          <p:cNvSpPr txBox="1"/>
          <p:nvPr/>
        </p:nvSpPr>
        <p:spPr>
          <a:xfrm>
            <a:off x="1331913" y="1484313"/>
            <a:ext cx="64801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Domestic animals          Wild animals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0.03356 L 0.55261 -0.32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39 0.06458 L -0.57101 0.127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32 -0.02593 L 0.59392 -0.3199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0.05116 L -0.76979 -0.01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5023 L 0.56753 0.0337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05 -0.02523 L -0.09062 -0.172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L -0.19687 0.01042 " pathEditMode="relative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750" y="1341438"/>
          <a:ext cx="8353425" cy="4679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23402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02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Listen and match the sounds to the pictures of animals</a:t>
            </a:r>
            <a:endParaRPr lang="ru-RU" sz="3200" smtClean="0"/>
          </a:p>
        </p:txBody>
      </p:sp>
      <p:pic>
        <p:nvPicPr>
          <p:cNvPr id="16387" name="korov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763713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Mjau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339975" y="6165850"/>
            <a:ext cx="2873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Собачка_-_Лай_собаки_-_(mp3poisk.ru)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71550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Рисунок 5" descr="корова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484313"/>
            <a:ext cx="20161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Рисунок 6" descr="собака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6A944A"/>
              </a:clrFrom>
              <a:clrTo>
                <a:srgbClr val="6A944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32350" y="1728788"/>
            <a:ext cx="1827213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2" name="Рисунок 7" descr="котенокi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20975" y="1773238"/>
            <a:ext cx="19224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3" name="Рисунок 8" descr="726rooster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1844675"/>
            <a:ext cx="213360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петух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2843213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5" name="TextBox 11"/>
          <p:cNvSpPr txBox="1">
            <a:spLocks noChangeArrowheads="1"/>
          </p:cNvSpPr>
          <p:nvPr/>
        </p:nvSpPr>
        <p:spPr bwMode="auto">
          <a:xfrm>
            <a:off x="3276600" y="6237288"/>
            <a:ext cx="3240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cow, a cock, a cat, a dog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10" fill="hold"/>
                                        <p:tgtEl>
                                          <p:spTgt spid="16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8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612" fill="hold"/>
                                        <p:tgtEl>
                                          <p:spTgt spid="163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8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48687" fill="hold"/>
                                        <p:tgtEl>
                                          <p:spTgt spid="163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89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67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4290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Использованные материалы: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Учебник «</a:t>
            </a:r>
            <a:r>
              <a:rPr lang="en-US" dirty="0" smtClean="0"/>
              <a:t>Spotlight 3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картинки из каталога </a:t>
            </a:r>
            <a:r>
              <a:rPr lang="en-US" dirty="0" err="1" smtClean="0"/>
              <a:t>google</a:t>
            </a:r>
            <a:r>
              <a:rPr lang="en-US" dirty="0" smtClean="0"/>
              <a:t> (</a:t>
            </a:r>
            <a:r>
              <a:rPr lang="ru-RU" dirty="0" smtClean="0"/>
              <a:t>ссылки на картинки указаны в конспекте урока)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87</Words>
  <Application>Microsoft Office PowerPoint</Application>
  <PresentationFormat>Экран (4:3)</PresentationFormat>
  <Paragraphs>21</Paragraphs>
  <Slides>6</Slides>
  <Notes>0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Book Antiqua</vt:lpstr>
      <vt:lpstr>Тема Office</vt:lpstr>
      <vt:lpstr>Презентация  к уроку английского языка по теме «Животные», 3 класс</vt:lpstr>
      <vt:lpstr>Слайд 2</vt:lpstr>
      <vt:lpstr>Match the picture to the word</vt:lpstr>
      <vt:lpstr>Divide animals into two groups</vt:lpstr>
      <vt:lpstr>Listen and match the sounds to the pictures of animals</vt:lpstr>
      <vt:lpstr>Использованные материалы: Учебник «Spotlight 3» картинки из каталога google (ссылки на картинки указаны в конспекте урока)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английского языка по теме «Животные»</dc:title>
  <cp:lastModifiedBy>Яна</cp:lastModifiedBy>
  <cp:revision>18</cp:revision>
  <dcterms:modified xsi:type="dcterms:W3CDTF">2012-11-05T08:53:01Z</dcterms:modified>
</cp:coreProperties>
</file>