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6" r:id="rId4"/>
    <p:sldId id="265" r:id="rId5"/>
    <p:sldId id="257" r:id="rId6"/>
    <p:sldId id="266" r:id="rId7"/>
    <p:sldId id="258" r:id="rId8"/>
    <p:sldId id="259" r:id="rId9"/>
    <p:sldId id="260" r:id="rId10"/>
    <p:sldId id="262" r:id="rId11"/>
    <p:sldId id="263" r:id="rId12"/>
    <p:sldId id="267" r:id="rId13"/>
    <p:sldId id="273" r:id="rId14"/>
    <p:sldId id="272" r:id="rId15"/>
    <p:sldId id="270" r:id="rId16"/>
    <p:sldId id="261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660"/>
  </p:normalViewPr>
  <p:slideViewPr>
    <p:cSldViewPr>
      <p:cViewPr varScale="1">
        <p:scale>
          <a:sx n="70" d="100"/>
          <a:sy n="70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картинки\в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0"/>
            <a:ext cx="5040560" cy="707288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387975"/>
            <a:ext cx="8604448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Звуки и краски зимы.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С.Есенин «Поёт зима, аукает…»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Словарная работа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ru-RU" i="1" dirty="0" smtClean="0"/>
              <a:t>Поет – сильно дует </a:t>
            </a:r>
            <a:endParaRPr lang="ru-RU" dirty="0" smtClean="0"/>
          </a:p>
          <a:p>
            <a:pPr lvl="0"/>
            <a:r>
              <a:rPr lang="ru-RU" i="1" dirty="0" smtClean="0"/>
              <a:t>Аукает – перекликается </a:t>
            </a:r>
            <a:endParaRPr lang="ru-RU" dirty="0" smtClean="0"/>
          </a:p>
          <a:p>
            <a:pPr lvl="0"/>
            <a:r>
              <a:rPr lang="ru-RU" i="1" dirty="0" err="1" smtClean="0"/>
              <a:t>Стозвоном</a:t>
            </a:r>
            <a:r>
              <a:rPr lang="ru-RU" i="1" dirty="0" smtClean="0"/>
              <a:t> – звон 100 сосен (автор.)</a:t>
            </a:r>
            <a:endParaRPr lang="ru-RU" dirty="0" smtClean="0"/>
          </a:p>
          <a:p>
            <a:pPr lvl="0"/>
            <a:r>
              <a:rPr lang="ru-RU" i="1" dirty="0" smtClean="0"/>
              <a:t>Сосняк – собирательное, сосновый лес.</a:t>
            </a:r>
            <a:endParaRPr lang="ru-RU" dirty="0" smtClean="0"/>
          </a:p>
          <a:p>
            <a:pPr lvl="0"/>
            <a:r>
              <a:rPr lang="ru-RU" i="1" dirty="0" smtClean="0"/>
              <a:t>Ковром шелковым – мягким ковром </a:t>
            </a:r>
            <a:endParaRPr lang="ru-RU" dirty="0" smtClean="0"/>
          </a:p>
          <a:p>
            <a:pPr lvl="0"/>
            <a:r>
              <a:rPr lang="ru-RU" i="1" dirty="0" smtClean="0"/>
              <a:t>Сиротливые – без родителей </a:t>
            </a:r>
            <a:endParaRPr lang="ru-RU" dirty="0" smtClean="0"/>
          </a:p>
          <a:p>
            <a:pPr lvl="0"/>
            <a:r>
              <a:rPr lang="ru-RU" i="1" dirty="0" smtClean="0"/>
              <a:t>Озябли – сильно замерзли </a:t>
            </a:r>
            <a:endParaRPr lang="ru-RU" dirty="0" smtClean="0"/>
          </a:p>
          <a:p>
            <a:pPr lvl="0"/>
            <a:r>
              <a:rPr lang="ru-RU" i="1" dirty="0" smtClean="0"/>
              <a:t>Ставни – дощатые створки для прикрытия стекол </a:t>
            </a:r>
            <a:endParaRPr lang="ru-RU" dirty="0" smtClean="0"/>
          </a:p>
          <a:p>
            <a:pPr lvl="0"/>
            <a:r>
              <a:rPr lang="ru-RU" i="1" dirty="0" smtClean="0"/>
              <a:t>Вихри – порывистые круговые движения ветра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картинки\79463141_2795685_snow_qu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548680"/>
            <a:ext cx="59870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мягкая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добрая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снежная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грустная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8190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solidFill>
                    <a:srgbClr val="FF66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Заботливая мать</a:t>
            </a:r>
            <a:endParaRPr lang="ru-RU" sz="4000" b="1" dirty="0">
              <a:ln w="31550" cmpd="sng">
                <a:solidFill>
                  <a:srgbClr val="FF6600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картинки\79463141_2795685_snow_qu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708920"/>
            <a:ext cx="5987008" cy="250973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красивая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холодная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суровая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8190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solidFill>
                    <a:srgbClr val="FF66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Заботливая мать</a:t>
            </a:r>
            <a:endParaRPr lang="ru-RU" sz="4000" b="1" dirty="0">
              <a:ln w="31550" cmpd="sng">
                <a:solidFill>
                  <a:srgbClr val="FF66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548680"/>
            <a:ext cx="59870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мягкая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добрая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снежная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грустная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275" y="2564904"/>
            <a:ext cx="49183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solidFill>
                    <a:srgbClr val="FF66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Снежная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31550" cmpd="sng">
                  <a:solidFill>
                    <a:srgbClr val="FF66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королева</a:t>
            </a:r>
            <a:endParaRPr lang="ru-RU" sz="4000" b="1" dirty="0">
              <a:ln w="31550" cmpd="sng">
                <a:solidFill>
                  <a:srgbClr val="FF66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картинки\79463141_2795685_snow_qu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708920"/>
            <a:ext cx="5987008" cy="250973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красивая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холодная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суровая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8190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solidFill>
                    <a:srgbClr val="FF66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Заботливая мать</a:t>
            </a:r>
            <a:endParaRPr lang="ru-RU" sz="4000" b="1" dirty="0">
              <a:ln w="31550" cmpd="sng">
                <a:solidFill>
                  <a:srgbClr val="FF66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548680"/>
            <a:ext cx="59870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мягкая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добрая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снежная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грустная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564904"/>
            <a:ext cx="43658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solidFill>
                    <a:srgbClr val="FF66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Снежная королева</a:t>
            </a:r>
            <a:endParaRPr lang="ru-RU" sz="4000" b="1" dirty="0">
              <a:ln w="31550" cmpd="sng">
                <a:solidFill>
                  <a:srgbClr val="FF66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581128"/>
            <a:ext cx="29361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solidFill>
                    <a:srgbClr val="FF66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Злая мачеха</a:t>
            </a:r>
            <a:endParaRPr lang="ru-RU" sz="4000" b="1" dirty="0">
              <a:ln w="31550" cmpd="sng">
                <a:solidFill>
                  <a:srgbClr val="FF66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67544" y="4797152"/>
            <a:ext cx="4032448" cy="2509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сердитая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noProof="0" dirty="0" smtClean="0">
                <a:latin typeface="Times New Roman" pitchFamily="18" charset="0"/>
                <a:cs typeface="Times New Roman" pitchFamily="18" charset="0"/>
              </a:rPr>
              <a:t>ворчливая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076325" y="723900"/>
            <a:ext cx="37528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картинки\ввавав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-171400"/>
            <a:ext cx="7157323" cy="684325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365104"/>
            <a:ext cx="8100392" cy="30963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прекрасная   в улыбках солнца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ясная   красавица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1261379">
            <a:off x="5364163" y="3357563"/>
            <a:ext cx="1058862" cy="1254125"/>
          </a:xfrm>
          <a:custGeom>
            <a:avLst/>
            <a:gdLst>
              <a:gd name="T0" fmla="*/ 2038699999 w 21600"/>
              <a:gd name="T1" fmla="*/ 0 h 21600"/>
              <a:gd name="T2" fmla="*/ 1532853176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1055045401 w 21600"/>
              <a:gd name="T11" fmla="*/ 2147483647 h 21600"/>
              <a:gd name="T12" fmla="*/ 2110089234 w 21600"/>
              <a:gd name="T13" fmla="*/ 1752971164 h 21600"/>
              <a:gd name="T14" fmla="*/ 2147483647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33782" flipH="1" flipV="1">
            <a:off x="2051050" y="3141663"/>
            <a:ext cx="1173163" cy="1338262"/>
          </a:xfrm>
          <a:custGeom>
            <a:avLst/>
            <a:gdLst>
              <a:gd name="T0" fmla="*/ 2147483647 w 21600"/>
              <a:gd name="T1" fmla="*/ 0 h 21600"/>
              <a:gd name="T2" fmla="*/ 2084768121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1434919913 w 21600"/>
              <a:gd name="T11" fmla="*/ 2147483647 h 21600"/>
              <a:gd name="T12" fmla="*/ 2147483647 w 21600"/>
              <a:gd name="T13" fmla="*/ 2129981985 h 21600"/>
              <a:gd name="T14" fmla="*/ 2147483647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33"/>
          <a:stretch>
            <a:fillRect/>
          </a:stretch>
        </p:blipFill>
        <p:spPr bwMode="auto">
          <a:xfrm rot="-8340417">
            <a:off x="1349375" y="3451225"/>
            <a:ext cx="9937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-575944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0292" name="Picture 5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850" y="-109538"/>
            <a:ext cx="8242300" cy="1304926"/>
          </a:xfrm>
        </p:spPr>
      </p:pic>
      <p:pic>
        <p:nvPicPr>
          <p:cNvPr id="2051" name="Picture 3" descr="C:\Users\Adelya\Desktop\1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1071563"/>
            <a:ext cx="500062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Adelya\Desktop\e5f0a948d92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107156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Adelya\Desktop\e5f0a948d92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4429125"/>
            <a:ext cx="19288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Adelya\Desktop\e5f0a948d92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435768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Adelya\Desktop\e5f0a948d92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38" y="1643063"/>
            <a:ext cx="1000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Adelya\Desktop\e5f0a948d92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1000125"/>
            <a:ext cx="1000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картинки\8a085cfc9a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84784"/>
            <a:ext cx="7488832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Прочитайте строчки из стихотворений. </a:t>
            </a:r>
          </a:p>
          <a:p>
            <a:pPr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Вставьте пропущенное слово.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_________ зимою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Околдован, лес стоит» (Ф. И. Тютчев)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«… И вот сама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Идёт _________ зима» (А. С. Пушкин)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403648" y="1484784"/>
            <a:ext cx="7200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b="1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Чародейкою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зимою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Околдован, лес стоит»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(Ф. И. Тютчев)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«… И вот сама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Идёт </a:t>
            </a:r>
            <a:r>
              <a:rPr lang="ru-RU" b="1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волшебница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зима»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(А. С. Пушкин)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95240900_4690170_904394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78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9004f4efc846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картинки\699919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188640"/>
            <a:ext cx="8082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неба падают снежинки!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>
                <a:alpha val="56000"/>
              </a:srgbClr>
            </a:gs>
            <a:gs pos="71001">
              <a:srgbClr val="3333CC">
                <a:alpha val="56000"/>
              </a:srgbClr>
            </a:gs>
            <a:gs pos="81000">
              <a:srgbClr val="1170FF">
                <a:alpha val="84000"/>
              </a:srgbClr>
            </a:gs>
            <a:gs pos="100000">
              <a:srgbClr val="006699">
                <a:alpha val="8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есен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548680"/>
            <a:ext cx="3960440" cy="573976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1052736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имени – слово «есень».</a:t>
            </a:r>
            <a:endParaRPr lang="ru-RU" sz="20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Осень, ясень, осенний цвет.</a:t>
            </a:r>
            <a:endParaRPr lang="ru-RU" sz="20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Что-то есть в нём от русских песен –</a:t>
            </a:r>
            <a:endParaRPr lang="ru-RU" sz="20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Поднебесье, тихие веси,</a:t>
            </a:r>
            <a:endParaRPr lang="ru-RU" sz="20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Синь берёзы</a:t>
            </a:r>
            <a:endParaRPr lang="ru-RU" sz="20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синь – рассвет.</a:t>
            </a:r>
            <a:endParaRPr lang="ru-RU" sz="20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Что-то есть в нём и от весенней</a:t>
            </a:r>
            <a:endParaRPr lang="ru-RU" sz="20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Грусти, юности, чистоты…</a:t>
            </a:r>
            <a:endParaRPr lang="ru-RU" sz="20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скажут – </a:t>
            </a:r>
            <a:endParaRPr lang="ru-RU" sz="20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«Сергей Есенин»,</a:t>
            </a:r>
            <a:endParaRPr lang="ru-RU" sz="20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Всей России встают черты…</a:t>
            </a:r>
            <a:endParaRPr lang="ru-RU" sz="2000" dirty="0" smtClean="0">
              <a:latin typeface="Arial" pitchFamily="34" charset="0"/>
            </a:endParaRPr>
          </a:p>
          <a:p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 rot="19970983">
            <a:off x="2468252" y="5073418"/>
            <a:ext cx="1938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С.А.Есенин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46531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Николай Браун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147</TotalTime>
  <Words>171</Words>
  <Application>Microsoft Office PowerPoint</Application>
  <PresentationFormat>Экран (4:3)</PresentationFormat>
  <Paragraphs>63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Поток</vt:lpstr>
      <vt:lpstr>1_Поток</vt:lpstr>
      <vt:lpstr>Звуки и краски зимы. С.Есенин «Поёт зима, аукает…»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Словарная работа</vt:lpstr>
      <vt:lpstr>Слайд 11</vt:lpstr>
      <vt:lpstr>Слайд 12</vt:lpstr>
      <vt:lpstr>Слайд 13</vt:lpstr>
      <vt:lpstr>     прекрасная   в улыбках солнца   ясная   красавица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 и краски зимы. С.Есенин «Поёт зима, аукает…»</dc:title>
  <cp:lastModifiedBy>FuckYouBill</cp:lastModifiedBy>
  <cp:revision>28</cp:revision>
  <dcterms:modified xsi:type="dcterms:W3CDTF">2015-03-03T17:25:47Z</dcterms:modified>
</cp:coreProperties>
</file>