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012B-A64D-47DC-A7E5-F2ABCE20613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C044-0A71-4B51-8746-80B55AC3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Библия</a:t>
            </a:r>
          </a:p>
          <a:p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437112"/>
            <a:ext cx="5076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Литературное чтение, 4 класс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МБОУ СОШ №3, г. Красный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улин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Ростовская обл.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Е.В. Марченко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u="sng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Би́блия</a:t>
            </a:r>
            <a:r>
              <a:rPr lang="ru-RU" sz="4800" b="1" i="1" u="sng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 </a:t>
            </a:r>
            <a:r>
              <a:rPr lang="ru-RU" sz="3600" b="1" dirty="0">
                <a:solidFill>
                  <a:srgbClr val="0070C0"/>
                </a:solidFill>
              </a:rPr>
              <a:t>(греч. </a:t>
            </a:r>
            <a:r>
              <a:rPr lang="el-GR" sz="3600" b="1" dirty="0" smtClean="0">
                <a:solidFill>
                  <a:srgbClr val="0070C0"/>
                </a:solidFill>
              </a:rPr>
              <a:t>Β</a:t>
            </a:r>
            <a:r>
              <a:rPr lang="ru-RU" sz="3600" b="1" dirty="0" err="1" smtClean="0">
                <a:solidFill>
                  <a:srgbClr val="0070C0"/>
                </a:solidFill>
              </a:rPr>
              <a:t>ιβλία </a:t>
            </a:r>
            <a:r>
              <a:rPr lang="ru-RU" sz="3600" b="1" dirty="0" smtClean="0">
                <a:solidFill>
                  <a:srgbClr val="0070C0"/>
                </a:solidFill>
              </a:rPr>
              <a:t>«книга»)</a:t>
            </a:r>
            <a:r>
              <a:rPr lang="ru-RU" sz="3600" b="1" dirty="0">
                <a:solidFill>
                  <a:srgbClr val="0070C0"/>
                </a:solidFill>
              </a:rPr>
              <a:t> — каноническое собрание текстов, считающихся </a:t>
            </a:r>
            <a:r>
              <a:rPr lang="ru-RU" sz="3600" b="1" dirty="0" smtClean="0">
                <a:solidFill>
                  <a:srgbClr val="0070C0"/>
                </a:solidFill>
              </a:rPr>
              <a:t>священными.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cs5170.userapi.com/u19626081/-14/x_a6a002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2780928"/>
            <a:ext cx="57531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e5img.ru/image/big/32/89/detskaya-bibliya_104189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73318"/>
            <a:ext cx="4176464" cy="5919773"/>
          </a:xfrm>
          <a:prstGeom prst="rect">
            <a:avLst/>
          </a:prstGeom>
          <a:noFill/>
        </p:spPr>
      </p:pic>
      <p:pic>
        <p:nvPicPr>
          <p:cNvPr id="21510" name="Picture 6" descr="http://www.aboutreklama.ru/xml_my_shop_new/img/2931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2998" y="332656"/>
            <a:ext cx="381895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гнание Адама и Eвы из ра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7" y="620688"/>
            <a:ext cx="4559863" cy="55934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12741" y="1052736"/>
            <a:ext cx="4131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Изгнание 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Адама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и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Eвы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из рая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топ. Ной строит ковче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5184577" cy="63597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1556792"/>
            <a:ext cx="35103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Потоп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Ной строит ковчег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Начало потоп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30735"/>
            <a:ext cx="5112568" cy="62714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404664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Начало потопа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Дочь фараона находит Моисе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19064"/>
            <a:ext cx="5040560" cy="6183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28184" y="404664"/>
            <a:ext cx="169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Моисей 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2089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Я </a:t>
            </a:r>
            <a:r>
              <a:rPr lang="ru-RU" b="1" dirty="0">
                <a:solidFill>
                  <a:srgbClr val="002060"/>
                </a:solidFill>
              </a:rPr>
              <a:t>Господь, Бог твой, Который вывел тебя из земли Египетской, из дома рабства;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да не будет у тебя других богов пред </a:t>
            </a:r>
            <a:r>
              <a:rPr lang="ru-RU" b="1" dirty="0" err="1">
                <a:solidFill>
                  <a:srgbClr val="002060"/>
                </a:solidFill>
              </a:rPr>
              <a:t>лицем</a:t>
            </a:r>
            <a:r>
              <a:rPr lang="ru-RU" b="1" dirty="0">
                <a:solidFill>
                  <a:srgbClr val="002060"/>
                </a:solidFill>
              </a:rPr>
              <a:t> Моим.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Не </a:t>
            </a:r>
            <a:r>
              <a:rPr lang="ru-RU" b="1" dirty="0">
                <a:solidFill>
                  <a:srgbClr val="002060"/>
                </a:solidFill>
              </a:rPr>
              <a:t>делай себе кумира и никакого изображения того, что на небе вверху, и что на земле внизу, и что в воде ниже </a:t>
            </a:r>
            <a:r>
              <a:rPr lang="ru-RU" b="1" dirty="0" smtClean="0">
                <a:solidFill>
                  <a:srgbClr val="002060"/>
                </a:solidFill>
              </a:rPr>
              <a:t>земли; не </a:t>
            </a:r>
            <a:r>
              <a:rPr lang="ru-RU" b="1" dirty="0">
                <a:solidFill>
                  <a:srgbClr val="002060"/>
                </a:solidFill>
              </a:rPr>
              <a:t>поклоняйся им и не служи им, ибо Я Господь, Бог твой, Бог ревнитель, наказывающий детей за вину отцов до третьего и четвертого </a:t>
            </a:r>
            <a:r>
              <a:rPr lang="ru-RU" b="1" i="1" dirty="0">
                <a:solidFill>
                  <a:srgbClr val="002060"/>
                </a:solidFill>
              </a:rPr>
              <a:t>рода</a:t>
            </a:r>
            <a:r>
              <a:rPr lang="ru-RU" b="1" dirty="0">
                <a:solidFill>
                  <a:srgbClr val="002060"/>
                </a:solidFill>
              </a:rPr>
              <a:t>, ненавидящих </a:t>
            </a:r>
            <a:r>
              <a:rPr lang="ru-RU" b="1" dirty="0" smtClean="0">
                <a:solidFill>
                  <a:srgbClr val="002060"/>
                </a:solidFill>
              </a:rPr>
              <a:t>Меня, и </a:t>
            </a:r>
            <a:r>
              <a:rPr lang="ru-RU" b="1" dirty="0">
                <a:solidFill>
                  <a:srgbClr val="002060"/>
                </a:solidFill>
              </a:rPr>
              <a:t>творящий милость до тысячи родов любящим Меня и соблюдающим заповеди Мои.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 Не </a:t>
            </a:r>
            <a:r>
              <a:rPr lang="ru-RU" b="1" dirty="0">
                <a:solidFill>
                  <a:srgbClr val="002060"/>
                </a:solidFill>
              </a:rPr>
              <a:t>произноси имени Господа, Бога твоего, напрасно, ибо Господь не оставит без наказания того, кто произносит имя Его напрасно.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 Помни </a:t>
            </a:r>
            <a:r>
              <a:rPr lang="ru-RU" b="1" dirty="0">
                <a:solidFill>
                  <a:srgbClr val="002060"/>
                </a:solidFill>
              </a:rPr>
              <a:t>день субботний, чтобы святить </a:t>
            </a:r>
            <a:r>
              <a:rPr lang="ru-RU" b="1" dirty="0" smtClean="0">
                <a:solidFill>
                  <a:srgbClr val="002060"/>
                </a:solidFill>
              </a:rPr>
              <a:t>его; шесть </a:t>
            </a:r>
            <a:r>
              <a:rPr lang="ru-RU" b="1" dirty="0">
                <a:solidFill>
                  <a:srgbClr val="002060"/>
                </a:solidFill>
              </a:rPr>
              <a:t>дней работай и делай всякие дела </a:t>
            </a:r>
            <a:r>
              <a:rPr lang="ru-RU" b="1" dirty="0" smtClean="0">
                <a:solidFill>
                  <a:srgbClr val="002060"/>
                </a:solidFill>
              </a:rPr>
              <a:t>твои, а </a:t>
            </a:r>
            <a:r>
              <a:rPr lang="ru-RU" b="1" dirty="0">
                <a:solidFill>
                  <a:srgbClr val="002060"/>
                </a:solidFill>
              </a:rPr>
              <a:t>день седьмой — суббота Господу, Богу твоему: не делай в оный никакого дела ни ты, ни сын твой, ни дочь твоя, ни раб твой, ни рабыня твоя, ни скот твой, ни пришлец, который в жилищах </a:t>
            </a:r>
            <a:r>
              <a:rPr lang="ru-RU" b="1" dirty="0" smtClean="0">
                <a:solidFill>
                  <a:srgbClr val="002060"/>
                </a:solidFill>
              </a:rPr>
              <a:t>твоих; ибо </a:t>
            </a:r>
            <a:r>
              <a:rPr lang="ru-RU" b="1" dirty="0">
                <a:solidFill>
                  <a:srgbClr val="002060"/>
                </a:solidFill>
              </a:rPr>
              <a:t>в шесть дней создал Господь небо и землю, море и все, что в них, а в день седьмой почил; посему благословил Господь день субботний и освятил его.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5. Почитай </a:t>
            </a:r>
            <a:r>
              <a:rPr lang="ru-RU" b="1" dirty="0">
                <a:solidFill>
                  <a:srgbClr val="002060"/>
                </a:solidFill>
              </a:rPr>
              <a:t>отца твоего и мать твою, чтобы продлились дни твои на земле, которую Господь, Бог твой, дает тебе.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6. Не </a:t>
            </a:r>
            <a:r>
              <a:rPr lang="ru-RU" b="1" dirty="0">
                <a:solidFill>
                  <a:srgbClr val="002060"/>
                </a:solidFill>
              </a:rPr>
              <a:t>убивай.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7. Не </a:t>
            </a:r>
            <a:r>
              <a:rPr lang="ru-RU" b="1" dirty="0">
                <a:solidFill>
                  <a:srgbClr val="002060"/>
                </a:solidFill>
              </a:rPr>
              <a:t>прелюбодействуй.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8. Не </a:t>
            </a:r>
            <a:r>
              <a:rPr lang="ru-RU" b="1" dirty="0">
                <a:solidFill>
                  <a:srgbClr val="002060"/>
                </a:solidFill>
              </a:rPr>
              <a:t>кради.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9. Не </a:t>
            </a:r>
            <a:r>
              <a:rPr lang="ru-RU" b="1" dirty="0">
                <a:solidFill>
                  <a:srgbClr val="002060"/>
                </a:solidFill>
              </a:rPr>
              <a:t>произноси ложного свидетельства на ближнего твоего.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10. Не </a:t>
            </a:r>
            <a:r>
              <a:rPr lang="ru-RU" b="1" dirty="0">
                <a:solidFill>
                  <a:srgbClr val="002060"/>
                </a:solidFill>
              </a:rPr>
              <a:t>желай дома ближнего твоего; не желай жены ближнего твоего, ни раба его, ни рабыни его, ни вола его, ни осла его, ничего, что у ближнего твоего.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123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2015-02-11T15:18:11Z</dcterms:created>
  <dcterms:modified xsi:type="dcterms:W3CDTF">2015-03-02T16:11:33Z</dcterms:modified>
</cp:coreProperties>
</file>