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7" r:id="rId4"/>
    <p:sldId id="256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6" autoAdjust="0"/>
    <p:restoredTop sz="94660"/>
  </p:normalViewPr>
  <p:slideViewPr>
    <p:cSldViewPr>
      <p:cViewPr varScale="1">
        <p:scale>
          <a:sx n="68" d="100"/>
          <a:sy n="68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2BB8-B383-4350-AAB6-66D6504DB6D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0917-4A96-428D-824E-71AC32343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532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Monotype Corsiva" pitchFamily="66" charset="0"/>
              </a:rPr>
              <a:t>Мифы</a:t>
            </a:r>
            <a:endParaRPr lang="ru-RU" sz="8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Monotype Corsiva" pitchFamily="66" charset="0"/>
              </a:rPr>
              <a:t>Древней Греции</a:t>
            </a:r>
            <a:endParaRPr lang="ru-RU" sz="8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437112"/>
            <a:ext cx="5076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Литературное чтение, 4 класс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МБОУ СОШ №3, г. Красный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улин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Ростовская обл.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Е.В. Марченко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0"/>
            <a:ext cx="4355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Арес – бог вероломной войны, сын Зевса и Геры.</a:t>
            </a:r>
          </a:p>
        </p:txBody>
      </p:sp>
      <p:pic>
        <p:nvPicPr>
          <p:cNvPr id="2050" name="Picture 2" descr="Ма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979"/>
            <a:ext cx="4716016" cy="6914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пол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725"/>
            <a:ext cx="4427984" cy="6918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283968" y="0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Аполлон – бог солнечного света. Греки изображали его в виде прекрасного юноши.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0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Артемида – богиня охоты и природы.</a:t>
            </a:r>
          </a:p>
        </p:txBody>
      </p:sp>
      <p:pic>
        <p:nvPicPr>
          <p:cNvPr id="32770" name="Picture 2" descr="Артеми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26"/>
            <a:ext cx="3779912" cy="68612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Афина (Паллада, </a:t>
            </a:r>
            <a:r>
              <a:rPr lang="ru-RU" sz="3200" b="1" dirty="0" err="1">
                <a:solidFill>
                  <a:srgbClr val="002060"/>
                </a:solidFill>
                <a:latin typeface="Monotype Corsiva" pitchFamily="66" charset="0"/>
              </a:rPr>
              <a:t>Парфенос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) — дочь Зевса, родившаяся из его головы в полном боевом вооружении. Одна из наиболее почитаемых греческих богинь, богиня справедливой войны и мудрости, покровительница знаний.</a:t>
            </a:r>
          </a:p>
        </p:txBody>
      </p:sp>
      <p:pic>
        <p:nvPicPr>
          <p:cNvPr id="31746" name="Picture 2" descr="Афина Палл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23"/>
            <a:ext cx="2915816" cy="68697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Деметра — богиня плодородия и земледелия.</a:t>
            </a:r>
          </a:p>
        </p:txBody>
      </p:sp>
      <p:pic>
        <p:nvPicPr>
          <p:cNvPr id="29698" name="Picture 2" descr="http://myfhology.info/gods/greece-gods/demet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702"/>
            <a:ext cx="3275856" cy="67682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Ника — персонификация победы. Часто ее изображали с венком, распространенным в Греции символом триумфа.</a:t>
            </a:r>
          </a:p>
        </p:txBody>
      </p:sp>
      <p:pic>
        <p:nvPicPr>
          <p:cNvPr id="28674" name="Picture 2" descr="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534"/>
            <a:ext cx="3059832" cy="65944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keys.ucoz.lv/_pu/0/84118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84356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http://myfhology.info/gods/greece-gods/g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0311"/>
            <a:ext cx="9144000" cy="5917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260648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Зевс — верховный бог, царь богов и людей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Повелитель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молний и грома.</a:t>
            </a:r>
          </a:p>
        </p:txBody>
      </p:sp>
      <p:pic>
        <p:nvPicPr>
          <p:cNvPr id="13316" name="Picture 4" descr="Зев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30"/>
            <a:ext cx="5508104" cy="68851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0"/>
            <a:ext cx="3779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Аид – бог – владыка царства мертвых.</a:t>
            </a:r>
          </a:p>
        </p:txBody>
      </p:sp>
      <p:pic>
        <p:nvPicPr>
          <p:cNvPr id="24578" name="Picture 2" descr="Аид и Персефона"/>
          <p:cNvPicPr>
            <a:picLocks noChangeAspect="1" noChangeArrowheads="1"/>
          </p:cNvPicPr>
          <p:nvPr/>
        </p:nvPicPr>
        <p:blipFill>
          <a:blip r:embed="rId2" cstate="print"/>
          <a:srcRect l="39274"/>
          <a:stretch>
            <a:fillRect/>
          </a:stretch>
        </p:blipFill>
        <p:spPr bwMode="auto">
          <a:xfrm>
            <a:off x="0" y="0"/>
            <a:ext cx="3951704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0"/>
            <a:ext cx="3995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Посейдон — один из богов-олимпийцев, брат Зевса и Аида, властвующий над морской стихией. Посейдону были также подвластны земные недра,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он повелевал бурями и землетрясениями.</a:t>
            </a:r>
          </a:p>
        </p:txBody>
      </p:sp>
      <p:pic>
        <p:nvPicPr>
          <p:cNvPr id="12290" name="Picture 2" descr="Посей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1"/>
            <a:ext cx="4981097" cy="5229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188640"/>
            <a:ext cx="2411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Эол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—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повелитель ветров.</a:t>
            </a:r>
          </a:p>
        </p:txBody>
      </p:sp>
      <p:pic>
        <p:nvPicPr>
          <p:cNvPr id="11266" name="Picture 2" descr="Буше Франсуа Юнона посещает хранителя ветров Эола"/>
          <p:cNvPicPr>
            <a:picLocks noChangeAspect="1" noChangeArrowheads="1"/>
          </p:cNvPicPr>
          <p:nvPr/>
        </p:nvPicPr>
        <p:blipFill>
          <a:blip r:embed="rId2" cstate="print"/>
          <a:srcRect b="16499"/>
          <a:stretch>
            <a:fillRect/>
          </a:stretch>
        </p:blipFill>
        <p:spPr bwMode="auto">
          <a:xfrm>
            <a:off x="0" y="-1"/>
            <a:ext cx="6660232" cy="68828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Гипнос — божество сна, сын </a:t>
            </a:r>
            <a:r>
              <a:rPr lang="ru-RU" sz="3200" b="1" dirty="0" err="1">
                <a:solidFill>
                  <a:srgbClr val="002060"/>
                </a:solidFill>
                <a:latin typeface="Monotype Corsiva" pitchFamily="66" charset="0"/>
              </a:rPr>
              <a:t>Никты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(Ночи). Его изображали в виде крылатого юноши.</a:t>
            </a:r>
          </a:p>
        </p:txBody>
      </p:sp>
      <p:pic>
        <p:nvPicPr>
          <p:cNvPr id="5122" name="Picture 2" descr="Голова Гипн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921240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0"/>
            <a:ext cx="3203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Гефест — сын Зевса и Геры, бог огня и кузнечного дела. Считался покровителем ремесленников.</a:t>
            </a:r>
          </a:p>
        </p:txBody>
      </p:sp>
      <p:pic>
        <p:nvPicPr>
          <p:cNvPr id="4098" name="Picture 2" descr="Геф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9315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Гермес — сын Зевса и Майи, один из самых , многозначных греческих богов. Покровитель странников, ремесел, торговли, воров. Обладающий даром красноречия.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Герм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268"/>
            <a:ext cx="4355976" cy="69362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2015-01-28T17:50:42Z</dcterms:created>
  <dcterms:modified xsi:type="dcterms:W3CDTF">2015-03-02T16:02:47Z</dcterms:modified>
</cp:coreProperties>
</file>