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92" r:id="rId5"/>
    <p:sldId id="290" r:id="rId6"/>
    <p:sldId id="274" r:id="rId7"/>
    <p:sldId id="282" r:id="rId8"/>
    <p:sldId id="283" r:id="rId9"/>
    <p:sldId id="286" r:id="rId10"/>
    <p:sldId id="277" r:id="rId11"/>
    <p:sldId id="279" r:id="rId12"/>
    <p:sldId id="280" r:id="rId13"/>
    <p:sldId id="281" r:id="rId14"/>
    <p:sldId id="276" r:id="rId15"/>
    <p:sldId id="284" r:id="rId16"/>
    <p:sldId id="278" r:id="rId17"/>
    <p:sldId id="26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02" y="-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32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98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89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41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42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74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28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81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6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9601-D757-4982-832B-F41AA3AD0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5161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91%D1%80%D0%BB%D0%B8%D0%BD%D0%B3" TargetMode="External"/><Relationship Id="rId13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18" Type="http://schemas.openxmlformats.org/officeDocument/2006/relationships/image" Target="../media/image1.png"/><Relationship Id="rId3" Type="http://schemas.openxmlformats.org/officeDocument/2006/relationships/hyperlink" Target="http://ru.wikipedia.org/wiki/%D0%91%D0%BE%D0%B1%D1%81%D0%BB%D0%B5%D0%B9" TargetMode="External"/><Relationship Id="rId7" Type="http://schemas.openxmlformats.org/officeDocument/2006/relationships/hyperlink" Target="http://ru.wikipedia.org/wiki/%D0%A8%D0%BE%D1%80%D1%82-%D1%82%D1%80%D0%B5%D0%BA" TargetMode="External"/><Relationship Id="rId12" Type="http://schemas.openxmlformats.org/officeDocument/2006/relationships/hyperlink" Target="http://ru.wikipedia.org/wiki/%D0%9B%D1%8B%D0%B6%D0%BD%D1%8B%D0%B5_%D0%B3%D0%BE%D0%BD%D0%BA%D0%B8" TargetMode="External"/><Relationship Id="rId17" Type="http://schemas.openxmlformats.org/officeDocument/2006/relationships/hyperlink" Target="http://ru.wikipedia.org/wiki/%D0%A5%D0%BE%D0%BA%D0%BA%D0%B5%D0%B9_%D1%81_%D1%88%D0%B0%D0%B9%D0%B1%D0%BE%D0%B9" TargetMode="External"/><Relationship Id="rId2" Type="http://schemas.openxmlformats.org/officeDocument/2006/relationships/hyperlink" Target="http://ru.wikipedia.org/wiki/%D0%91%D0%B8%D0%B0%D1%82%D0%BB%D0%BE%D0%BD" TargetMode="External"/><Relationship Id="rId16" Type="http://schemas.openxmlformats.org/officeDocument/2006/relationships/hyperlink" Target="http://ru.wikipedia.org/wiki/%D0%A1%D0%B0%D0%BD%D0%BD%D1%8B%D0%B9_%D1%81%D0%BF%D0%BE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8%D0%B3%D1%83%D1%80%D0%BD%D0%BE%D0%B5_%D0%BA%D0%B0%D1%82%D0%B0%D0%BD%D0%B8%D0%B5" TargetMode="External"/><Relationship Id="rId11" Type="http://schemas.openxmlformats.org/officeDocument/2006/relationships/hyperlink" Target="http://ru.wikipedia.org/wiki/%D0%9B%D1%8B%D0%B6%D0%BD%D0%BE%D0%B5_%D0%B4%D0%B2%D0%BE%D0%B5%D0%B1%D0%BE%D1%80%D1%8C%D0%B5" TargetMode="External"/><Relationship Id="rId5" Type="http://schemas.openxmlformats.org/officeDocument/2006/relationships/hyperlink" Target="http://ru.wikipedia.org/wiki/%D0%9A%D0%BE%D0%BD%D1%8C%D0%BA%D0%BE%D0%B1%D0%B5%D0%B6%D0%BD%D1%8B%D0%B9_%D1%81%D0%BF%D0%BE%D1%80%D1%82" TargetMode="External"/><Relationship Id="rId15" Type="http://schemas.openxmlformats.org/officeDocument/2006/relationships/hyperlink" Target="http://ru.wikipedia.org/wiki/%D0%A4%D1%80%D0%B8%D1%81%D1%82%D0%B0%D0%B9%D0%BB" TargetMode="External"/><Relationship Id="rId10" Type="http://schemas.openxmlformats.org/officeDocument/2006/relationships/hyperlink" Target="http://ru.wikipedia.org/wiki/%D0%93%D0%BE%D1%80%D0%BD%D0%BE%D0%BB%D1%8B%D0%B6%D0%BD%D1%8B%D0%B9_%D1%81%D0%BF%D0%BE%D1%80%D1%82" TargetMode="External"/><Relationship Id="rId4" Type="http://schemas.openxmlformats.org/officeDocument/2006/relationships/hyperlink" Target="http://ru.wikipedia.org/wiki/%D0%A1%D0%BA%D0%B5%D0%BB%D0%B5%D1%82%D0%BE%D0%BD" TargetMode="External"/><Relationship Id="rId9" Type="http://schemas.openxmlformats.org/officeDocument/2006/relationships/hyperlink" Target="http://ru.wikipedia.org/wiki/%D0%9B%D1%8B%D0%B6%D0%BD%D1%8B%D0%B9_%D1%81%D0%BF%D0%BE%D1%80%D1%82" TargetMode="External"/><Relationship Id="rId14" Type="http://schemas.openxmlformats.org/officeDocument/2006/relationships/hyperlink" Target="http://ru.wikipedia.org/wiki/%D0%A1%D0%BD%D0%BE%D1%83%D0%B1%D0%BE%D1%80%D0%B4%D0%B8%D0%BD%D0%B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15304" cy="4371398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НАВСТРЕЧУ </a:t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ОЛИМПИАДЕ</a:t>
            </a: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2014 ГОДА 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Кёрлинг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736"/>
            <a:ext cx="5433324" cy="49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897" y="1571612"/>
            <a:ext cx="66197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Сноубординг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97" y="1600200"/>
            <a:ext cx="6314999" cy="431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204" y="1571612"/>
            <a:ext cx="6584068" cy="43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с трамплина</a:t>
            </a:r>
            <a:endParaRPr lang="ru-RU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4" descr="Рисунок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74" t="4024" r="6285" b="9598"/>
          <a:stretch>
            <a:fillRect/>
          </a:stretch>
        </p:blipFill>
        <p:spPr bwMode="auto">
          <a:xfrm>
            <a:off x="1372795" y="1714488"/>
            <a:ext cx="6842543" cy="45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pic>
        <p:nvPicPr>
          <p:cNvPr id="8" name="Рисунок 3" descr="Рисунок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22" t="4572" r="5820" b="7056"/>
          <a:stretch>
            <a:fillRect/>
          </a:stretch>
        </p:blipFill>
        <p:spPr bwMode="auto">
          <a:xfrm>
            <a:off x="1285852" y="1321925"/>
            <a:ext cx="6143668" cy="475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Бобслей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849" y="1928802"/>
            <a:ext cx="7001174" cy="37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Шорт-трек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966" y="1785925"/>
            <a:ext cx="6030992" cy="40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625" y="1857374"/>
            <a:ext cx="8424863" cy="3155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40848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214290"/>
            <a:ext cx="306063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64087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	</a:t>
            </a:r>
          </a:p>
          <a:p>
            <a:r>
              <a:rPr lang="ru-RU" sz="2800" b="1" dirty="0" smtClean="0">
                <a:solidFill>
                  <a:srgbClr val="9FB8CD">
                    <a:lumMod val="50000"/>
                  </a:srgbClr>
                </a:solidFill>
              </a:rPr>
              <a:t>Синий </a:t>
            </a:r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Европа	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prstClr val="black"/>
                </a:solidFill>
              </a:rPr>
              <a:t>Черный 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Африка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	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Красный </a:t>
            </a:r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Америка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 	</a:t>
            </a:r>
          </a:p>
          <a:p>
            <a:r>
              <a:rPr lang="ru-RU" sz="2800" b="1" dirty="0" smtClean="0">
                <a:ln>
                  <a:solidFill>
                    <a:srgbClr val="FADA7A">
                      <a:lumMod val="75000"/>
                    </a:srgb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Азия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Зеленый</a:t>
            </a:r>
            <a:r>
              <a:rPr lang="ru-RU" sz="2800" b="1" dirty="0" smtClean="0">
                <a:solidFill>
                  <a:prstClr val="black"/>
                </a:solidFill>
              </a:rPr>
              <a:t>	</a:t>
            </a:r>
          </a:p>
          <a:p>
            <a:r>
              <a:rPr lang="ru-RU" sz="2800" b="1" dirty="0" smtClean="0">
                <a:solidFill>
                  <a:prstClr val="black"/>
                </a:solidFill>
              </a:rPr>
              <a:t>Австралия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857364"/>
            <a:ext cx="6168937" cy="287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64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000066"/>
                </a:solidFill>
              </a:rPr>
              <a:t>Зимние олимпийские </a:t>
            </a:r>
            <a:br>
              <a:rPr lang="ru-RU" b="1" i="1" dirty="0" smtClean="0">
                <a:solidFill>
                  <a:srgbClr val="000066"/>
                </a:solidFill>
              </a:rPr>
            </a:br>
            <a:r>
              <a:rPr lang="ru-RU" b="1" i="1" dirty="0" smtClean="0">
                <a:solidFill>
                  <a:srgbClr val="000066"/>
                </a:solidFill>
              </a:rPr>
              <a:t>виды спорта</a:t>
            </a:r>
          </a:p>
        </p:txBody>
      </p:sp>
      <p:sp>
        <p:nvSpPr>
          <p:cNvPr id="2150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4286280"/>
          </a:xfrm>
          <a:solidFill>
            <a:srgbClr val="00206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i="1" dirty="0" smtClean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2" tooltip="Биатлон"/>
              </a:rPr>
              <a:t>Биатлон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3" tooltip="Бобслей"/>
              </a:rPr>
              <a:t>Бобслей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: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3" tooltip="Бобслей"/>
              </a:rPr>
              <a:t>бобслей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4" tooltip="Скелетон"/>
              </a:rPr>
              <a:t>скелетон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5" tooltip="Конькобежный спорт"/>
              </a:rPr>
              <a:t>Конькобежный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: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5" tooltip="Конькобежный спорт"/>
              </a:rPr>
              <a:t>конькобежный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6" tooltip="Фигурное катание"/>
              </a:rPr>
              <a:t>фигурное катание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7" tooltip="Шорт-трек"/>
              </a:rPr>
              <a:t>шорт-трек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8" tooltip="Кёрлинг"/>
              </a:rPr>
              <a:t>Кёрлинг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9" tooltip="Лыжный спорт"/>
              </a:rPr>
              <a:t>Лыжный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: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0" tooltip="Горнолыжный спорт"/>
              </a:rPr>
              <a:t>горнолыжный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1" tooltip="Лыжное двоеборье"/>
              </a:rPr>
              <a:t>лыжное двоеборье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2" tooltip="Лыжные гонки"/>
              </a:rPr>
              <a:t>лыжные гонки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3" tooltip="Прыжки на лыжах с трамплина"/>
              </a:rPr>
              <a:t>прыжки на лыжах с трамплина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4" tooltip="Сноубординг"/>
              </a:rPr>
              <a:t>сноубординг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, 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5" tooltip="Фристайл"/>
              </a:rPr>
              <a:t>фристайл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6" tooltip="Санный спорт"/>
              </a:rPr>
              <a:t>Санный спорт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  <a:hlinkClick r:id="rId17" tooltip="Хоккей с шайбой"/>
              </a:rPr>
              <a:t>Хоккей с шайбой</a:t>
            </a:r>
            <a:r>
              <a:rPr lang="ru-RU" sz="2400" b="1" i="1" dirty="0" smtClean="0">
                <a:solidFill>
                  <a:srgbClr val="800000"/>
                </a:solidFill>
                <a:cs typeface="Aharoni" pitchFamily="2" charset="-79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b="1" i="1" dirty="0" smtClean="0">
              <a:solidFill>
                <a:srgbClr val="800000"/>
              </a:solidFill>
              <a:cs typeface="Aharoni" pitchFamily="2" charset="-79"/>
            </a:endParaRPr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19452635">
            <a:off x="89592" y="528651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8" name="Picture 4" descr="хокк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520748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хоккей врата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13675"/>
            <a:ext cx="2743204" cy="391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7" descr="Рисунок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00" t="4128" r="8333" b="11270"/>
          <a:stretch>
            <a:fillRect/>
          </a:stretch>
        </p:blipFill>
        <p:spPr>
          <a:xfrm>
            <a:off x="1571604" y="1571612"/>
            <a:ext cx="6286544" cy="495660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208" y="1643051"/>
            <a:ext cx="7258758" cy="505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1532874"/>
            <a:ext cx="6429420" cy="428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150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НАВСТРЕЧУ  ОЛИМПИАДЕ  2014 ГОДА </vt:lpstr>
      <vt:lpstr>Слайд 2</vt:lpstr>
      <vt:lpstr>Слайд 3</vt:lpstr>
      <vt:lpstr>Слайд 4</vt:lpstr>
      <vt:lpstr>Зимние олимпийские  виды спорта</vt:lpstr>
      <vt:lpstr>Хоккей</vt:lpstr>
      <vt:lpstr>Лыжные гонки</vt:lpstr>
      <vt:lpstr>Биатлон</vt:lpstr>
      <vt:lpstr>Фигурное катание</vt:lpstr>
      <vt:lpstr>Кёрлинг</vt:lpstr>
      <vt:lpstr>Санный спорт</vt:lpstr>
      <vt:lpstr>Сноубординг</vt:lpstr>
      <vt:lpstr>Фристайл</vt:lpstr>
      <vt:lpstr>Прыжки с трамплина</vt:lpstr>
      <vt:lpstr>Конькобежный спорт</vt:lpstr>
      <vt:lpstr>Бобслей</vt:lpstr>
      <vt:lpstr>Шорт-трек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27</cp:revision>
  <dcterms:created xsi:type="dcterms:W3CDTF">2013-02-03T11:28:26Z</dcterms:created>
  <dcterms:modified xsi:type="dcterms:W3CDTF">2014-05-19T19:55:14Z</dcterms:modified>
</cp:coreProperties>
</file>