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sldIdLst>
    <p:sldId id="256" r:id="rId2"/>
    <p:sldId id="265" r:id="rId3"/>
    <p:sldId id="272" r:id="rId4"/>
    <p:sldId id="258" r:id="rId5"/>
    <p:sldId id="260" r:id="rId6"/>
    <p:sldId id="266" r:id="rId7"/>
    <p:sldId id="267" r:id="rId8"/>
    <p:sldId id="268" r:id="rId9"/>
    <p:sldId id="269" r:id="rId10"/>
    <p:sldId id="270" r:id="rId11"/>
    <p:sldId id="271" r:id="rId12"/>
    <p:sldId id="273" r:id="rId13"/>
    <p:sldId id="263" r:id="rId14"/>
    <p:sldId id="274" r:id="rId15"/>
    <p:sldId id="264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D63D6AA-2472-4D2D-BCC3-9B272650FF64}" type="datetimeFigureOut">
              <a:rPr lang="ru-RU"/>
              <a:pPr>
                <a:defRPr/>
              </a:pPr>
              <a:t>19.03.2011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974E05B-E3F8-46ED-9BD4-4BAF20BD28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477F15-F372-416A-8098-8616C2CB211F}" type="datetime1">
              <a:rPr lang="ru-RU"/>
              <a:pPr>
                <a:defRPr/>
              </a:pPr>
              <a:t>19.03.2011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2EAEB-047E-496C-BE53-4E3F6A9A7B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112628-0EF7-43B4-8D2C-E3B56C044FB9}" type="datetime1">
              <a:rPr lang="ru-RU"/>
              <a:pPr>
                <a:defRPr/>
              </a:pPr>
              <a:t>19.03.2011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94B2B-4029-4E12-8504-E34AC389B0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9F608A-8802-486D-826E-17D0B36819F0}" type="datetime1">
              <a:rPr lang="ru-RU"/>
              <a:pPr>
                <a:defRPr/>
              </a:pPr>
              <a:t>19.03.2011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A0A2AD-8600-4AE7-99FA-6597FE17E4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93C0E8-AB3A-4A41-90E3-6B0C69BDB928}" type="datetime1">
              <a:rPr lang="ru-RU"/>
              <a:pPr>
                <a:defRPr/>
              </a:pPr>
              <a:t>19.03.2011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F52E61-49DA-4EF3-BCD2-5A416C8864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000B45-74D4-4732-AA44-59EA3B45342D}" type="datetime1">
              <a:rPr lang="ru-RU"/>
              <a:pPr>
                <a:defRPr/>
              </a:pPr>
              <a:t>19.03.2011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5858F-98F1-448A-A54D-CDB2D36E75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82C7C-F55C-4FA5-9DC8-4CFFBE5AFB4F}" type="datetime1">
              <a:rPr lang="ru-RU"/>
              <a:pPr>
                <a:defRPr/>
              </a:pPr>
              <a:t>19.03.2011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D4BAC-DE2D-4878-810C-AA4D9CA303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471772-ED07-4D1C-9BC8-35DCB7E385FC}" type="datetime1">
              <a:rPr lang="ru-RU"/>
              <a:pPr>
                <a:defRPr/>
              </a:pPr>
              <a:t>19.03.2011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52C03-8E27-4EB7-9D1A-D65BE88FAA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E6EB7C-895A-49AF-BE6D-FF5886BC1843}" type="datetime1">
              <a:rPr lang="ru-RU"/>
              <a:pPr>
                <a:defRPr/>
              </a:pPr>
              <a:t>19.03.2011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4F5564-1CDE-4724-951E-CC9169E4C3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3329AF-E08F-47A9-B7A1-814EC347AFD6}" type="datetime1">
              <a:rPr lang="ru-RU"/>
              <a:pPr>
                <a:defRPr/>
              </a:pPr>
              <a:t>19.03.2011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058A1B-1029-427B-8584-B6A376DAFF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0F507-AEB7-42BD-98FE-AA855EF7AC5A}" type="datetime1">
              <a:rPr lang="ru-RU"/>
              <a:pPr>
                <a:defRPr/>
              </a:pPr>
              <a:t>19.03.2011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D579AE-B93D-4554-9BB0-F6F6ED8F24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43C36A-B3B9-4759-AE5A-0D45320A05BB}" type="datetime1">
              <a:rPr lang="ru-RU"/>
              <a:pPr>
                <a:defRPr/>
              </a:pPr>
              <a:t>19.03.2011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ED5589-5AA7-4B6A-8715-5C017F639B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B5C04B7-78F3-47AF-85D4-9DE2F1884CB1}" type="datetime1">
              <a:rPr lang="ru-RU"/>
              <a:pPr>
                <a:defRPr/>
              </a:pPr>
              <a:t>19.03.2011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B3B4B7D-F26D-4438-BC6E-C6B356288A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642938" y="2571750"/>
            <a:ext cx="7772400" cy="1470025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Обобщающий урок</a:t>
            </a:r>
            <a:br>
              <a:rPr lang="ru-RU" dirty="0" smtClean="0">
                <a:solidFill>
                  <a:srgbClr val="C00000"/>
                </a:solidFill>
                <a:latin typeface="Arial" charset="0"/>
                <a:cs typeface="Arial" charset="0"/>
              </a:rPr>
            </a:br>
            <a:r>
              <a:rPr lang="ru-RU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Повторение изученного</a:t>
            </a:r>
            <a:br>
              <a:rPr lang="ru-RU" dirty="0" smtClean="0">
                <a:solidFill>
                  <a:srgbClr val="C00000"/>
                </a:solidFill>
                <a:latin typeface="Arial" charset="0"/>
                <a:cs typeface="Arial" charset="0"/>
              </a:rPr>
            </a:br>
            <a:r>
              <a:rPr lang="ru-RU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по теме </a:t>
            </a:r>
            <a:r>
              <a:rPr lang="en-US" sz="36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“</a:t>
            </a:r>
            <a:r>
              <a:rPr lang="en-US" sz="3600" dirty="0" err="1" smtClean="0">
                <a:solidFill>
                  <a:srgbClr val="C00000"/>
                </a:solidFill>
                <a:latin typeface="Arial" charset="0"/>
                <a:cs typeface="Arial" charset="0"/>
              </a:rPr>
              <a:t>DieTiere</a:t>
            </a:r>
            <a:r>
              <a:rPr lang="en-US" sz="36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. </a:t>
            </a:r>
            <a:r>
              <a:rPr lang="en-US" sz="3600" dirty="0" err="1" smtClean="0">
                <a:solidFill>
                  <a:srgbClr val="C00000"/>
                </a:solidFill>
                <a:latin typeface="Arial" charset="0"/>
                <a:cs typeface="Arial" charset="0"/>
              </a:rPr>
              <a:t>Wir</a:t>
            </a:r>
            <a:r>
              <a:rPr lang="en-US" sz="36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Arial" charset="0"/>
                <a:cs typeface="Arial" charset="0"/>
              </a:rPr>
              <a:t>gehen</a:t>
            </a:r>
            <a:r>
              <a:rPr lang="en-US" sz="36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in den </a:t>
            </a:r>
            <a:r>
              <a:rPr lang="en-US" sz="3600" dirty="0" err="1" smtClean="0">
                <a:solidFill>
                  <a:srgbClr val="C00000"/>
                </a:solidFill>
                <a:latin typeface="Arial" charset="0"/>
                <a:cs typeface="Arial" charset="0"/>
              </a:rPr>
              <a:t>Zirkus</a:t>
            </a:r>
            <a:r>
              <a:rPr lang="en-US" sz="36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”  </a:t>
            </a:r>
            <a:r>
              <a:rPr lang="ru-RU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/>
            </a:r>
            <a:br>
              <a:rPr lang="ru-RU" dirty="0" smtClean="0">
                <a:solidFill>
                  <a:srgbClr val="C00000"/>
                </a:solidFill>
                <a:latin typeface="Arial" charset="0"/>
                <a:cs typeface="Arial" charset="0"/>
              </a:rPr>
            </a:br>
            <a:endParaRPr lang="ru-RU" dirty="0" smtClean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313" y="5500688"/>
            <a:ext cx="6400800" cy="1042987"/>
          </a:xfrm>
        </p:spPr>
        <p:txBody>
          <a:bodyPr/>
          <a:lstStyle/>
          <a:p>
            <a:r>
              <a:rPr lang="ru-RU" sz="2800" b="1" smtClean="0">
                <a:solidFill>
                  <a:schemeClr val="tx2"/>
                </a:solidFill>
                <a:latin typeface="Arial" charset="0"/>
              </a:rPr>
              <a:t>Урок немецкого языка </a:t>
            </a:r>
          </a:p>
          <a:p>
            <a:r>
              <a:rPr lang="ru-RU" sz="2800" b="1" smtClean="0">
                <a:solidFill>
                  <a:schemeClr val="tx2"/>
                </a:solidFill>
                <a:latin typeface="Arial" charset="0"/>
              </a:rPr>
              <a:t>в 4 классе</a:t>
            </a:r>
          </a:p>
        </p:txBody>
      </p:sp>
      <p:pic>
        <p:nvPicPr>
          <p:cNvPr id="2052" name="Picture 3" descr="H:\Documents and Settings\Aida\Рабочий стол\НОвая ГРАФИКА сборник\КАРТИНКИ СБОРНИК_ школьные\Ballonnen 1 (8)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9563" y="357188"/>
            <a:ext cx="436562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4" descr="H:\Documents and Settings\Aida\Рабочий стол\НОвая ГРАФИКА сборник\КАРТИНКИ СБОРНИК_ школьные\Ballonnen 1 (8)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9563" y="2052638"/>
            <a:ext cx="428625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5" descr="H:\Documents and Settings\Aida\Рабочий стол\НОвая ГРАФИКА сборник\КАРТИНКИ СБОРНИК_ школьные\Ballonnen 1 (8)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96225" y="4114800"/>
            <a:ext cx="48577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2" descr="H:\Documents and Settings\Aida\Рабочий стол\НОвая ГРАФИКА сборник\КАРТИНКИ СБОРНИК_ школьные\63196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3" y="3143250"/>
            <a:ext cx="1395412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 err="1" smtClean="0">
                <a:solidFill>
                  <a:srgbClr val="7030A0"/>
                </a:solidFill>
              </a:rPr>
              <a:t>Der</a:t>
            </a:r>
            <a:r>
              <a:rPr lang="en-US" b="1" i="1" dirty="0" smtClean="0">
                <a:solidFill>
                  <a:srgbClr val="7030A0"/>
                </a:solidFill>
              </a:rPr>
              <a:t> </a:t>
            </a:r>
            <a:r>
              <a:rPr lang="en-US" b="1" i="1" dirty="0" err="1" smtClean="0">
                <a:solidFill>
                  <a:srgbClr val="7030A0"/>
                </a:solidFill>
              </a:rPr>
              <a:t>Hund</a:t>
            </a:r>
            <a:r>
              <a:rPr lang="en-US" b="1" i="1" dirty="0" smtClean="0">
                <a:solidFill>
                  <a:srgbClr val="7030A0"/>
                </a:solidFill>
              </a:rPr>
              <a:t> </a:t>
            </a:r>
            <a:r>
              <a:rPr lang="en-US" b="1" i="1" dirty="0" err="1" smtClean="0">
                <a:solidFill>
                  <a:srgbClr val="7030A0"/>
                </a:solidFill>
              </a:rPr>
              <a:t>fährt</a:t>
            </a:r>
            <a:r>
              <a:rPr lang="en-US" b="1" i="1" dirty="0" smtClean="0">
                <a:solidFill>
                  <a:srgbClr val="7030A0"/>
                </a:solidFill>
              </a:rPr>
              <a:t> </a:t>
            </a:r>
            <a:r>
              <a:rPr lang="en-US" b="1" i="1" dirty="0" err="1" smtClean="0">
                <a:solidFill>
                  <a:srgbClr val="7030A0"/>
                </a:solidFill>
              </a:rPr>
              <a:t>Rad</a:t>
            </a:r>
            <a:r>
              <a:rPr lang="en-US" b="1" i="1" dirty="0" smtClean="0">
                <a:solidFill>
                  <a:srgbClr val="7030A0"/>
                </a:solidFill>
              </a:rPr>
              <a:t> </a:t>
            </a:r>
            <a:r>
              <a:rPr lang="ru-RU" b="1" i="1" dirty="0" smtClean="0">
                <a:solidFill>
                  <a:srgbClr val="7030A0"/>
                </a:solidFill>
              </a:rPr>
              <a:t/>
            </a:r>
            <a:br>
              <a:rPr lang="ru-RU" b="1" i="1" dirty="0" smtClean="0">
                <a:solidFill>
                  <a:srgbClr val="7030A0"/>
                </a:solidFill>
              </a:rPr>
            </a:br>
            <a:endParaRPr lang="ru-RU" dirty="0"/>
          </a:p>
        </p:txBody>
      </p:sp>
      <p:pic>
        <p:nvPicPr>
          <p:cNvPr id="4" name="Picture 2" descr="C:\Users\ЛюЛёК\Desktop\wbhr\cirk_17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28802"/>
            <a:ext cx="4786314" cy="50266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ЛюЛёК\Desktop\wbhr\photo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0"/>
            <a:ext cx="5572164" cy="742955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102031" y="714356"/>
            <a:ext cx="439905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i="1" spc="-300" dirty="0" smtClean="0">
                <a:solidFill>
                  <a:srgbClr val="7030A0"/>
                </a:solidFill>
              </a:rPr>
              <a:t>J </a:t>
            </a:r>
            <a:r>
              <a:rPr lang="en-US" sz="5400" b="1" i="1" spc="-300" dirty="0" err="1" smtClean="0">
                <a:solidFill>
                  <a:srgbClr val="7030A0"/>
                </a:solidFill>
              </a:rPr>
              <a:t>ongleure</a:t>
            </a:r>
            <a:r>
              <a:rPr lang="en-US" sz="5400" b="1" i="1" spc="-300" dirty="0" smtClean="0">
                <a:solidFill>
                  <a:srgbClr val="7030A0"/>
                </a:solidFill>
              </a:rPr>
              <a:t> </a:t>
            </a:r>
            <a:r>
              <a:rPr lang="en-US" sz="5400" b="1" i="1" spc="-300" smtClean="0">
                <a:solidFill>
                  <a:srgbClr val="7030A0"/>
                </a:solidFill>
              </a:rPr>
              <a:t>jonglieren </a:t>
            </a:r>
            <a:endParaRPr lang="ru-RU" sz="54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/>
                </a:solidFill>
              </a:rPr>
              <a:t>СТАНЦИЯ </a:t>
            </a:r>
            <a:r>
              <a:rPr lang="en-US" b="1" dirty="0" smtClean="0">
                <a:solidFill>
                  <a:schemeClr val="accent2"/>
                </a:solidFill>
              </a:rPr>
              <a:t>5</a:t>
            </a:r>
            <a:endParaRPr lang="ru-RU" b="1" dirty="0" smtClean="0">
              <a:solidFill>
                <a:schemeClr val="accent2"/>
              </a:solidFill>
            </a:endParaRPr>
          </a:p>
        </p:txBody>
      </p:sp>
      <p:sp>
        <p:nvSpPr>
          <p:cNvPr id="1945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6000" b="1" dirty="0" smtClean="0">
                <a:solidFill>
                  <a:schemeClr val="hlink"/>
                </a:solidFill>
              </a:rPr>
              <a:t> </a:t>
            </a:r>
            <a:r>
              <a:rPr lang="en-US" sz="8000" b="1" dirty="0" smtClean="0">
                <a:solidFill>
                  <a:schemeClr val="hlink"/>
                </a:solidFill>
              </a:rPr>
              <a:t>Das </a:t>
            </a:r>
            <a:r>
              <a:rPr lang="en-US" sz="8000" b="1" dirty="0" err="1" smtClean="0">
                <a:solidFill>
                  <a:schemeClr val="hlink"/>
                </a:solidFill>
              </a:rPr>
              <a:t>Lesen</a:t>
            </a:r>
            <a:r>
              <a:rPr lang="en-US" sz="8000" b="1" dirty="0" smtClean="0">
                <a:solidFill>
                  <a:schemeClr val="hlink"/>
                </a:solidFill>
              </a:rPr>
              <a:t>.</a:t>
            </a:r>
          </a:p>
          <a:p>
            <a:r>
              <a:rPr lang="en-US" sz="8000" b="1" dirty="0" err="1" smtClean="0">
                <a:solidFill>
                  <a:schemeClr val="hlink"/>
                </a:solidFill>
              </a:rPr>
              <a:t>Der</a:t>
            </a:r>
            <a:r>
              <a:rPr lang="en-US" sz="8000" b="1" dirty="0" smtClean="0">
                <a:solidFill>
                  <a:schemeClr val="hlink"/>
                </a:solidFill>
              </a:rPr>
              <a:t> Text “</a:t>
            </a:r>
            <a:r>
              <a:rPr lang="en-US" sz="8000" b="1" dirty="0" err="1" smtClean="0">
                <a:solidFill>
                  <a:schemeClr val="hlink"/>
                </a:solidFill>
              </a:rPr>
              <a:t>der</a:t>
            </a:r>
            <a:r>
              <a:rPr lang="en-US" sz="8000" b="1" dirty="0" smtClean="0">
                <a:solidFill>
                  <a:schemeClr val="hlink"/>
                </a:solidFill>
              </a:rPr>
              <a:t> </a:t>
            </a:r>
            <a:r>
              <a:rPr lang="en-US" sz="8000" b="1" dirty="0" err="1" smtClean="0">
                <a:solidFill>
                  <a:schemeClr val="hlink"/>
                </a:solidFill>
              </a:rPr>
              <a:t>Zirkus</a:t>
            </a:r>
            <a:r>
              <a:rPr lang="en-US" sz="8000" b="1" dirty="0" smtClean="0">
                <a:solidFill>
                  <a:schemeClr val="hlink"/>
                </a:solidFill>
              </a:rPr>
              <a:t>”</a:t>
            </a:r>
            <a:endParaRPr lang="ru-RU" sz="8000" b="1" dirty="0" smtClean="0">
              <a:solidFill>
                <a:schemeClr val="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/>
                </a:solidFill>
              </a:rPr>
              <a:t>СТАНЦИЯ </a:t>
            </a:r>
            <a:r>
              <a:rPr lang="en-US" b="1" dirty="0" smtClean="0">
                <a:solidFill>
                  <a:schemeClr val="accent2"/>
                </a:solidFill>
              </a:rPr>
              <a:t>6</a:t>
            </a:r>
            <a:endParaRPr lang="ru-RU" b="1" dirty="0" smtClean="0">
              <a:solidFill>
                <a:schemeClr val="accent2"/>
              </a:solidFill>
            </a:endParaRPr>
          </a:p>
        </p:txBody>
      </p:sp>
      <p:sp>
        <p:nvSpPr>
          <p:cNvPr id="2150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9600" b="1" dirty="0" smtClean="0">
                <a:solidFill>
                  <a:schemeClr val="tx2"/>
                </a:solidFill>
              </a:rPr>
              <a:t>  </a:t>
            </a:r>
            <a:r>
              <a:rPr lang="en-US" sz="9600" b="1" dirty="0" err="1" smtClean="0">
                <a:solidFill>
                  <a:schemeClr val="tx2"/>
                </a:solidFill>
              </a:rPr>
              <a:t>Wir</a:t>
            </a:r>
            <a:r>
              <a:rPr lang="en-US" sz="9600" b="1" dirty="0" smtClean="0">
                <a:solidFill>
                  <a:schemeClr val="tx2"/>
                </a:solidFill>
              </a:rPr>
              <a:t> </a:t>
            </a:r>
            <a:r>
              <a:rPr lang="en-US" sz="9600" b="1" dirty="0" err="1" smtClean="0">
                <a:solidFill>
                  <a:schemeClr val="tx2"/>
                </a:solidFill>
              </a:rPr>
              <a:t>machen</a:t>
            </a:r>
            <a:r>
              <a:rPr lang="en-US" sz="9600" b="1" dirty="0" smtClean="0">
                <a:solidFill>
                  <a:schemeClr val="tx2"/>
                </a:solidFill>
              </a:rPr>
              <a:t> </a:t>
            </a:r>
            <a:r>
              <a:rPr lang="en-US" sz="9600" b="1" dirty="0" err="1" smtClean="0">
                <a:solidFill>
                  <a:schemeClr val="tx2"/>
                </a:solidFill>
              </a:rPr>
              <a:t>einen</a:t>
            </a:r>
            <a:r>
              <a:rPr lang="en-US" sz="9600" b="1" dirty="0" smtClean="0">
                <a:solidFill>
                  <a:schemeClr val="tx2"/>
                </a:solidFill>
              </a:rPr>
              <a:t> Test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93C0E8-AB3A-4A41-90E3-6B0C69BDB928}" type="datetime1">
              <a:rPr lang="ru-RU" smtClean="0"/>
              <a:pPr>
                <a:defRPr/>
              </a:pPr>
              <a:t>19.03.2011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F52E61-49DA-4EF3-BCD2-5A416C88641D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071546"/>
            <a:ext cx="7572412" cy="5036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2253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sz="88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Alles</a:t>
            </a:r>
            <a:r>
              <a:rPr lang="en-US" sz="8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88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Gute</a:t>
            </a:r>
            <a:endParaRPr lang="ru-RU" sz="880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2532" name="WordArt 4"/>
          <p:cNvSpPr>
            <a:spLocks noChangeArrowheads="1" noChangeShapeType="1" noTextEdit="1"/>
          </p:cNvSpPr>
          <p:nvPr/>
        </p:nvSpPr>
        <p:spPr bwMode="auto">
          <a:xfrm>
            <a:off x="1187450" y="2781300"/>
            <a:ext cx="6985000" cy="295275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endParaRPr lang="ru-RU" sz="3600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Станция 1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6000" dirty="0" err="1" smtClean="0">
                <a:solidFill>
                  <a:schemeClr val="tx2"/>
                </a:solidFill>
                <a:latin typeface="Book Antiqua" pitchFamily="18" charset="0"/>
              </a:rPr>
              <a:t>Mundgymnastik</a:t>
            </a:r>
            <a:endParaRPr lang="en-US" sz="6000" dirty="0" smtClean="0">
              <a:solidFill>
                <a:schemeClr val="tx2"/>
              </a:solidFill>
              <a:latin typeface="Book Antiqua" pitchFamily="18" charset="0"/>
            </a:endParaRPr>
          </a:p>
          <a:p>
            <a:r>
              <a:rPr lang="en-US" sz="4000" dirty="0" smtClean="0">
                <a:solidFill>
                  <a:schemeClr val="tx2"/>
                </a:solidFill>
                <a:latin typeface="Book Antiqua" pitchFamily="18" charset="0"/>
              </a:rPr>
              <a:t>In den </a:t>
            </a:r>
            <a:r>
              <a:rPr lang="en-US" sz="4000" dirty="0" err="1" smtClean="0">
                <a:solidFill>
                  <a:schemeClr val="tx2"/>
                </a:solidFill>
                <a:latin typeface="Book Antiqua" pitchFamily="18" charset="0"/>
              </a:rPr>
              <a:t>Zirkus</a:t>
            </a:r>
            <a:r>
              <a:rPr lang="en-US" sz="4000" dirty="0" smtClean="0">
                <a:solidFill>
                  <a:schemeClr val="tx2"/>
                </a:solidFill>
                <a:latin typeface="Book Antiqua" pitchFamily="18" charset="0"/>
              </a:rPr>
              <a:t> </a:t>
            </a:r>
            <a:r>
              <a:rPr lang="en-US" sz="4000" dirty="0" err="1" smtClean="0">
                <a:solidFill>
                  <a:schemeClr val="tx2"/>
                </a:solidFill>
                <a:latin typeface="Book Antiqua" pitchFamily="18" charset="0"/>
              </a:rPr>
              <a:t>gehen</a:t>
            </a:r>
            <a:r>
              <a:rPr lang="en-US" sz="4000" dirty="0" smtClean="0">
                <a:solidFill>
                  <a:schemeClr val="tx2"/>
                </a:solidFill>
                <a:latin typeface="Book Antiqua" pitchFamily="18" charset="0"/>
              </a:rPr>
              <a:t> </a:t>
            </a:r>
            <a:r>
              <a:rPr lang="en-US" sz="4000" dirty="0" err="1" smtClean="0">
                <a:solidFill>
                  <a:schemeClr val="tx2"/>
                </a:solidFill>
                <a:latin typeface="Book Antiqua" pitchFamily="18" charset="0"/>
              </a:rPr>
              <a:t>wir</a:t>
            </a:r>
            <a:r>
              <a:rPr lang="en-US" sz="4000" dirty="0" smtClean="0">
                <a:solidFill>
                  <a:schemeClr val="tx2"/>
                </a:solidFill>
                <a:latin typeface="Book Antiqua" pitchFamily="18" charset="0"/>
              </a:rPr>
              <a:t>.</a:t>
            </a:r>
          </a:p>
          <a:p>
            <a:r>
              <a:rPr lang="en-US" sz="4000" dirty="0" err="1" smtClean="0">
                <a:solidFill>
                  <a:schemeClr val="tx2"/>
                </a:solidFill>
                <a:latin typeface="Book Antiqua" pitchFamily="18" charset="0"/>
              </a:rPr>
              <a:t>Viele</a:t>
            </a:r>
            <a:r>
              <a:rPr lang="en-US" sz="4000" dirty="0" smtClean="0">
                <a:solidFill>
                  <a:schemeClr val="tx2"/>
                </a:solidFill>
                <a:latin typeface="Book Antiqua" pitchFamily="18" charset="0"/>
              </a:rPr>
              <a:t> </a:t>
            </a:r>
            <a:r>
              <a:rPr lang="en-US" sz="4000" dirty="0" err="1" smtClean="0">
                <a:solidFill>
                  <a:schemeClr val="tx2"/>
                </a:solidFill>
                <a:latin typeface="Book Antiqua" pitchFamily="18" charset="0"/>
              </a:rPr>
              <a:t>Tiere</a:t>
            </a:r>
            <a:r>
              <a:rPr lang="en-US" sz="4000" dirty="0" smtClean="0">
                <a:solidFill>
                  <a:schemeClr val="tx2"/>
                </a:solidFill>
                <a:latin typeface="Book Antiqua" pitchFamily="18" charset="0"/>
              </a:rPr>
              <a:t> </a:t>
            </a:r>
            <a:r>
              <a:rPr lang="en-US" sz="4000" dirty="0" err="1" smtClean="0">
                <a:solidFill>
                  <a:schemeClr val="tx2"/>
                </a:solidFill>
                <a:latin typeface="Book Antiqua" pitchFamily="18" charset="0"/>
              </a:rPr>
              <a:t>leben</a:t>
            </a:r>
            <a:r>
              <a:rPr lang="en-US" sz="4000" dirty="0" smtClean="0">
                <a:solidFill>
                  <a:schemeClr val="tx2"/>
                </a:solidFill>
                <a:latin typeface="Book Antiqua" pitchFamily="18" charset="0"/>
              </a:rPr>
              <a:t> </a:t>
            </a:r>
            <a:r>
              <a:rPr lang="en-US" sz="4000" dirty="0" err="1" smtClean="0">
                <a:solidFill>
                  <a:schemeClr val="tx2"/>
                </a:solidFill>
                <a:latin typeface="Book Antiqua" pitchFamily="18" charset="0"/>
              </a:rPr>
              <a:t>hier</a:t>
            </a:r>
            <a:r>
              <a:rPr lang="en-US" sz="4000" dirty="0" smtClean="0">
                <a:solidFill>
                  <a:schemeClr val="tx2"/>
                </a:solidFill>
                <a:latin typeface="Book Antiqua" pitchFamily="18" charset="0"/>
              </a:rPr>
              <a:t>.</a:t>
            </a:r>
          </a:p>
          <a:p>
            <a:r>
              <a:rPr lang="en-US" sz="4000" dirty="0" smtClean="0">
                <a:solidFill>
                  <a:schemeClr val="tx2"/>
                </a:solidFill>
                <a:latin typeface="Book Antiqua" pitchFamily="18" charset="0"/>
              </a:rPr>
              <a:t>Tiger, </a:t>
            </a:r>
            <a:r>
              <a:rPr lang="en-US" sz="4000" dirty="0" err="1" smtClean="0">
                <a:solidFill>
                  <a:schemeClr val="tx2"/>
                </a:solidFill>
                <a:latin typeface="Book Antiqua" pitchFamily="18" charset="0"/>
              </a:rPr>
              <a:t>Löwen,Bären,Affen</a:t>
            </a:r>
            <a:r>
              <a:rPr lang="en-US" sz="4000" dirty="0" smtClean="0">
                <a:solidFill>
                  <a:schemeClr val="tx2"/>
                </a:solidFill>
                <a:latin typeface="Book Antiqua" pitchFamily="18" charset="0"/>
              </a:rPr>
              <a:t>,</a:t>
            </a:r>
          </a:p>
          <a:p>
            <a:r>
              <a:rPr lang="en-US" sz="4000" dirty="0" err="1" smtClean="0">
                <a:solidFill>
                  <a:schemeClr val="tx2"/>
                </a:solidFill>
                <a:latin typeface="Book Antiqua" pitchFamily="18" charset="0"/>
              </a:rPr>
              <a:t>Schlangen,Füchse</a:t>
            </a:r>
            <a:r>
              <a:rPr lang="en-US" sz="4000" dirty="0" smtClean="0">
                <a:solidFill>
                  <a:schemeClr val="tx2"/>
                </a:solidFill>
                <a:latin typeface="Book Antiqua" pitchFamily="18" charset="0"/>
              </a:rPr>
              <a:t> und </a:t>
            </a:r>
            <a:r>
              <a:rPr lang="en-US" sz="4000" dirty="0" err="1" smtClean="0">
                <a:solidFill>
                  <a:schemeClr val="tx2"/>
                </a:solidFill>
                <a:latin typeface="Book Antiqua" pitchFamily="18" charset="0"/>
              </a:rPr>
              <a:t>Giraffen</a:t>
            </a:r>
            <a:r>
              <a:rPr lang="en-US" sz="4000" dirty="0" smtClean="0">
                <a:solidFill>
                  <a:schemeClr val="tx2"/>
                </a:solidFill>
                <a:latin typeface="Book Antiqua" pitchFamily="18" charset="0"/>
              </a:rPr>
              <a:t> </a:t>
            </a:r>
            <a:endParaRPr lang="ru-RU" sz="4000" dirty="0">
              <a:solidFill>
                <a:schemeClr val="tx2"/>
              </a:solidFill>
              <a:latin typeface="Book Antiqua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93C0E8-AB3A-4A41-90E3-6B0C69BDB928}" type="datetime1">
              <a:rPr lang="ru-RU" smtClean="0"/>
              <a:pPr>
                <a:defRPr/>
              </a:pPr>
              <a:t>19.03.2011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F52E61-49DA-4EF3-BCD2-5A416C88641D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chemeClr val="accent2"/>
                </a:solidFill>
              </a:rPr>
              <a:t>Станция 2</a:t>
            </a:r>
          </a:p>
        </p:txBody>
      </p:sp>
      <p:sp>
        <p:nvSpPr>
          <p:cNvPr id="1741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9600" b="1" smtClean="0">
                <a:solidFill>
                  <a:schemeClr val="hlink"/>
                </a:solidFill>
              </a:rPr>
              <a:t>DIE TIERE</a:t>
            </a:r>
          </a:p>
          <a:p>
            <a:pPr>
              <a:buFont typeface="Arial" charset="0"/>
              <a:buNone/>
            </a:pPr>
            <a:endParaRPr lang="ru-RU" sz="9600" smtClean="0">
              <a:solidFill>
                <a:schemeClr val="hlink"/>
              </a:solidFill>
            </a:endParaRPr>
          </a:p>
        </p:txBody>
      </p:sp>
      <p:pic>
        <p:nvPicPr>
          <p:cNvPr id="17412" name="Picture 4" descr="giraffes0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1700213"/>
            <a:ext cx="2736850" cy="2189162"/>
          </a:xfrm>
          <a:prstGeom prst="rect">
            <a:avLst/>
          </a:prstGeom>
          <a:noFill/>
        </p:spPr>
      </p:pic>
      <p:pic>
        <p:nvPicPr>
          <p:cNvPr id="17413" name="Picture 5" descr="nwe23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1863" y="4149725"/>
            <a:ext cx="2520950" cy="2016125"/>
          </a:xfrm>
          <a:prstGeom prst="rect">
            <a:avLst/>
          </a:prstGeom>
          <a:noFill/>
        </p:spPr>
      </p:pic>
      <p:pic>
        <p:nvPicPr>
          <p:cNvPr id="17414" name="Picture 6" descr="02kitten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650" y="2924175"/>
            <a:ext cx="2520950" cy="2017713"/>
          </a:xfrm>
          <a:prstGeom prst="rect">
            <a:avLst/>
          </a:prstGeom>
          <a:noFill/>
        </p:spPr>
      </p:pic>
      <p:pic>
        <p:nvPicPr>
          <p:cNvPr id="17415" name="Picture 7" descr="03pup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475" y="4437063"/>
            <a:ext cx="2303463" cy="18430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/>
                </a:solidFill>
              </a:rPr>
              <a:t>Станция </a:t>
            </a:r>
            <a:r>
              <a:rPr lang="en-US" b="1" dirty="0" smtClean="0">
                <a:solidFill>
                  <a:schemeClr val="accent2"/>
                </a:solidFill>
              </a:rPr>
              <a:t>2</a:t>
            </a:r>
            <a:endParaRPr lang="ru-RU" b="1" dirty="0" smtClean="0">
              <a:solidFill>
                <a:schemeClr val="accent2"/>
              </a:solidFill>
            </a:endParaRPr>
          </a:p>
        </p:txBody>
      </p:sp>
      <p:sp>
        <p:nvSpPr>
          <p:cNvPr id="1638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8800" b="1" dirty="0" smtClean="0">
                <a:solidFill>
                  <a:schemeClr val="hlink"/>
                </a:solidFill>
              </a:rPr>
              <a:t> </a:t>
            </a:r>
            <a:r>
              <a:rPr lang="en-US" sz="8800" b="1" dirty="0" smtClean="0">
                <a:solidFill>
                  <a:schemeClr val="hlink"/>
                </a:solidFill>
              </a:rPr>
              <a:t>Die Grammatik</a:t>
            </a:r>
            <a:endParaRPr lang="ru-RU" sz="8800" b="1" dirty="0" smtClean="0">
              <a:solidFill>
                <a:schemeClr val="hlink"/>
              </a:solidFill>
            </a:endParaRPr>
          </a:p>
        </p:txBody>
      </p:sp>
      <p:pic>
        <p:nvPicPr>
          <p:cNvPr id="16388" name="Picture 4" descr="7_4_6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2997200"/>
            <a:ext cx="4176712" cy="3348038"/>
          </a:xfrm>
          <a:prstGeom prst="rect">
            <a:avLst/>
          </a:prstGeom>
          <a:noFill/>
        </p:spPr>
      </p:pic>
      <p:pic>
        <p:nvPicPr>
          <p:cNvPr id="16389" name="Picture 5" descr="lion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363" y="2997200"/>
            <a:ext cx="3887787" cy="3384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chemeClr val="accent2"/>
                </a:solidFill>
              </a:rPr>
              <a:t>Станция 3</a:t>
            </a:r>
          </a:p>
        </p:txBody>
      </p:sp>
      <p:sp>
        <p:nvSpPr>
          <p:cNvPr id="1843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6000" b="1" dirty="0" smtClean="0">
                <a:solidFill>
                  <a:srgbClr val="C00000"/>
                </a:solidFill>
              </a:rPr>
              <a:t>Die </a:t>
            </a:r>
            <a:r>
              <a:rPr lang="en-US" sz="6000" b="1" dirty="0" err="1" smtClean="0">
                <a:solidFill>
                  <a:srgbClr val="C00000"/>
                </a:solidFill>
              </a:rPr>
              <a:t>Morgengymnastik</a:t>
            </a:r>
            <a:endParaRPr lang="en-US" sz="6000" b="1" dirty="0" smtClean="0">
              <a:solidFill>
                <a:srgbClr val="C00000"/>
              </a:solidFill>
            </a:endParaRPr>
          </a:p>
          <a:p>
            <a:r>
              <a:rPr lang="en-US" sz="6000" b="1" dirty="0" smtClean="0">
                <a:solidFill>
                  <a:srgbClr val="C00000"/>
                </a:solidFill>
              </a:rPr>
              <a:t>        “</a:t>
            </a:r>
            <a:r>
              <a:rPr lang="en-US" sz="6000" b="1" dirty="0" err="1" smtClean="0">
                <a:solidFill>
                  <a:srgbClr val="C00000"/>
                </a:solidFill>
              </a:rPr>
              <a:t>Ich</a:t>
            </a:r>
            <a:r>
              <a:rPr lang="en-US" sz="6000" b="1" dirty="0" smtClean="0">
                <a:solidFill>
                  <a:srgbClr val="C00000"/>
                </a:solidFill>
              </a:rPr>
              <a:t> </a:t>
            </a:r>
            <a:r>
              <a:rPr lang="en-US" sz="6000" b="1" dirty="0" err="1" smtClean="0">
                <a:solidFill>
                  <a:srgbClr val="C00000"/>
                </a:solidFill>
              </a:rPr>
              <a:t>fische,fische</a:t>
            </a:r>
            <a:r>
              <a:rPr lang="en-US" sz="6000" b="1" dirty="0" smtClean="0">
                <a:solidFill>
                  <a:srgbClr val="C00000"/>
                </a:solidFill>
              </a:rPr>
              <a:t>…”</a:t>
            </a:r>
            <a:endParaRPr lang="ru-RU" sz="6000" b="1" dirty="0" smtClean="0">
              <a:solidFill>
                <a:srgbClr val="C00000"/>
              </a:solidFill>
            </a:endParaRPr>
          </a:p>
        </p:txBody>
      </p:sp>
      <p:pic>
        <p:nvPicPr>
          <p:cNvPr id="1026" name="Picture 2" descr="C:\Documents and Settings\zap\Мои документы\Мои рисунки\55953791__199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643182"/>
            <a:ext cx="1747787" cy="38576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28604"/>
            <a:ext cx="8229600" cy="2928958"/>
          </a:xfrm>
        </p:spPr>
        <p:txBody>
          <a:bodyPr>
            <a:normAutofit/>
          </a:bodyPr>
          <a:lstStyle/>
          <a:p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Станция 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4</a:t>
            </a:r>
            <a:r>
              <a:rPr lang="en-US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en-US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en-US" sz="6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Wir</a:t>
            </a:r>
            <a:r>
              <a:rPr lang="en-US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</a:t>
            </a:r>
            <a:r>
              <a:rPr lang="en-US" sz="6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gehen</a:t>
            </a:r>
            <a:r>
              <a:rPr lang="en-US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in den </a:t>
            </a:r>
            <a:r>
              <a:rPr lang="en-US" sz="6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Zirkus</a:t>
            </a:r>
            <a:endParaRPr lang="ru-RU" sz="6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3286124"/>
            <a:ext cx="8543956" cy="3214710"/>
          </a:xfrm>
        </p:spPr>
        <p:txBody>
          <a:bodyPr>
            <a:normAutofit/>
          </a:bodyPr>
          <a:lstStyle/>
          <a:p>
            <a:pPr algn="r"/>
            <a:endParaRPr lang="ru-RU" b="1" i="1" dirty="0" smtClean="0">
              <a:latin typeface="Acquest Script" pitchFamily="2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ЛюЛёК\Desktop\wbhr\circus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25949" y="0"/>
            <a:ext cx="4318051" cy="550070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28596" y="571480"/>
            <a:ext cx="4449360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i="1" dirty="0" smtClean="0">
                <a:solidFill>
                  <a:srgbClr val="7030A0"/>
                </a:solidFill>
              </a:rPr>
              <a:t>Die Clowns </a:t>
            </a:r>
            <a:r>
              <a:rPr lang="en-US" sz="4400" b="1" i="1" dirty="0" err="1" smtClean="0">
                <a:solidFill>
                  <a:srgbClr val="7030A0"/>
                </a:solidFill>
              </a:rPr>
              <a:t>wollen</a:t>
            </a:r>
            <a:endParaRPr lang="en-US" sz="4400" b="1" i="1" dirty="0" smtClean="0">
              <a:solidFill>
                <a:srgbClr val="7030A0"/>
              </a:solidFill>
            </a:endParaRPr>
          </a:p>
          <a:p>
            <a:r>
              <a:rPr lang="en-US" sz="4400" b="1" i="1" dirty="0" smtClean="0">
                <a:solidFill>
                  <a:srgbClr val="7030A0"/>
                </a:solidFill>
              </a:rPr>
              <a:t> </a:t>
            </a:r>
            <a:r>
              <a:rPr lang="en-US" sz="4400" b="1" i="1" dirty="0" err="1" smtClean="0">
                <a:solidFill>
                  <a:srgbClr val="7030A0"/>
                </a:solidFill>
              </a:rPr>
              <a:t>alle</a:t>
            </a:r>
            <a:r>
              <a:rPr lang="en-US" sz="4400" b="1" i="1" dirty="0" smtClean="0">
                <a:solidFill>
                  <a:srgbClr val="7030A0"/>
                </a:solidFill>
              </a:rPr>
              <a:t> in den </a:t>
            </a:r>
            <a:r>
              <a:rPr lang="en-US" sz="4400" b="1" i="1" dirty="0" err="1" smtClean="0">
                <a:solidFill>
                  <a:srgbClr val="7030A0"/>
                </a:solidFill>
              </a:rPr>
              <a:t>Zirkus</a:t>
            </a:r>
            <a:endParaRPr lang="en-US" sz="4400" b="1" i="1" dirty="0" smtClean="0">
              <a:solidFill>
                <a:srgbClr val="7030A0"/>
              </a:solidFill>
            </a:endParaRPr>
          </a:p>
          <a:p>
            <a:r>
              <a:rPr lang="en-US" sz="4400" b="1" i="1" dirty="0" err="1" smtClean="0">
                <a:solidFill>
                  <a:srgbClr val="7030A0"/>
                </a:solidFill>
              </a:rPr>
              <a:t>einladen</a:t>
            </a:r>
            <a:endParaRPr lang="ru-RU" sz="4400" b="1" i="1" dirty="0">
              <a:solidFill>
                <a:srgbClr val="7030A0"/>
              </a:solidFill>
            </a:endParaRPr>
          </a:p>
        </p:txBody>
      </p:sp>
      <p:pic>
        <p:nvPicPr>
          <p:cNvPr id="2050" name="Picture 2" descr="C:\Users\ЛюЛёК\Desktop\wbhr\normal_cirk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2677242"/>
            <a:ext cx="5572164" cy="4180757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ЛюЛёК\Desktop\wbhr\ma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-182727"/>
            <a:ext cx="5857885" cy="704072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143768" y="0"/>
            <a:ext cx="988219" cy="6935617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r>
              <a:rPr lang="ru-RU" sz="4400" b="1" i="1" spc="-300" dirty="0" smtClean="0">
                <a:solidFill>
                  <a:srgbClr val="7030A0"/>
                </a:solidFill>
              </a:rPr>
              <a:t>А</a:t>
            </a:r>
            <a:r>
              <a:rPr lang="en-US" sz="4400" b="1" i="1" spc="-300" dirty="0" smtClean="0">
                <a:solidFill>
                  <a:srgbClr val="7030A0"/>
                </a:solidFill>
              </a:rPr>
              <a:t>KR</a:t>
            </a:r>
            <a:r>
              <a:rPr lang="ru-RU" sz="4400" b="1" i="1" spc="-300" dirty="0" smtClean="0">
                <a:solidFill>
                  <a:srgbClr val="7030A0"/>
                </a:solidFill>
              </a:rPr>
              <a:t>о</a:t>
            </a:r>
            <a:r>
              <a:rPr lang="en-US" sz="4400" b="1" i="1" spc="-300" dirty="0" smtClean="0">
                <a:solidFill>
                  <a:srgbClr val="7030A0"/>
                </a:solidFill>
              </a:rPr>
              <a:t>B</a:t>
            </a:r>
            <a:r>
              <a:rPr lang="ru-RU" sz="4400" b="1" i="1" spc="-300" dirty="0" smtClean="0">
                <a:solidFill>
                  <a:srgbClr val="7030A0"/>
                </a:solidFill>
              </a:rPr>
              <a:t>а</a:t>
            </a:r>
            <a:r>
              <a:rPr lang="en-US" sz="4400" b="1" i="1" spc="-300" dirty="0" smtClean="0">
                <a:solidFill>
                  <a:srgbClr val="7030A0"/>
                </a:solidFill>
              </a:rPr>
              <a:t>Ten</a:t>
            </a:r>
            <a:endParaRPr lang="ru-RU" sz="4400" b="1" i="1" spc="-3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ЛюЛёК\Desktop\wbhr\088d09a71c8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317625"/>
            <a:ext cx="4262438" cy="554037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85786" y="214290"/>
            <a:ext cx="77314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i="1" dirty="0" err="1" smtClean="0">
                <a:solidFill>
                  <a:srgbClr val="7030A0"/>
                </a:solidFill>
              </a:rPr>
              <a:t>Der</a:t>
            </a:r>
            <a:r>
              <a:rPr lang="en-US" sz="4800" b="1" i="1" dirty="0" smtClean="0">
                <a:solidFill>
                  <a:srgbClr val="7030A0"/>
                </a:solidFill>
              </a:rPr>
              <a:t> </a:t>
            </a:r>
            <a:r>
              <a:rPr lang="en-US" sz="4800" b="1" i="1" dirty="0" err="1" smtClean="0">
                <a:solidFill>
                  <a:srgbClr val="7030A0"/>
                </a:solidFill>
              </a:rPr>
              <a:t>Elefant</a:t>
            </a:r>
            <a:r>
              <a:rPr lang="en-US" sz="4800" b="1" i="1" dirty="0" smtClean="0">
                <a:solidFill>
                  <a:srgbClr val="7030A0"/>
                </a:solidFill>
              </a:rPr>
              <a:t> </a:t>
            </a:r>
            <a:r>
              <a:rPr lang="en-US" sz="4800" b="1" i="1" dirty="0" err="1" smtClean="0">
                <a:solidFill>
                  <a:srgbClr val="7030A0"/>
                </a:solidFill>
              </a:rPr>
              <a:t>macht</a:t>
            </a:r>
            <a:r>
              <a:rPr lang="en-US" sz="4800" b="1" i="1" dirty="0" smtClean="0">
                <a:solidFill>
                  <a:srgbClr val="7030A0"/>
                </a:solidFill>
              </a:rPr>
              <a:t> </a:t>
            </a:r>
            <a:r>
              <a:rPr lang="en-US" sz="4800" b="1" i="1" dirty="0" err="1" smtClean="0">
                <a:solidFill>
                  <a:srgbClr val="7030A0"/>
                </a:solidFill>
              </a:rPr>
              <a:t>tolle</a:t>
            </a:r>
            <a:r>
              <a:rPr lang="en-US" sz="4800" b="1" i="1" dirty="0" smtClean="0">
                <a:solidFill>
                  <a:srgbClr val="7030A0"/>
                </a:solidFill>
              </a:rPr>
              <a:t> </a:t>
            </a:r>
            <a:r>
              <a:rPr lang="en-US" sz="4800" b="1" i="1" dirty="0" err="1" smtClean="0">
                <a:solidFill>
                  <a:srgbClr val="7030A0"/>
                </a:solidFill>
              </a:rPr>
              <a:t>Saltos</a:t>
            </a:r>
            <a:endParaRPr lang="ru-RU" sz="4800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12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нач.шк.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нач.шк.4</Template>
  <TotalTime>321</TotalTime>
  <Words>108</Words>
  <Application>Microsoft Office PowerPoint</Application>
  <PresentationFormat>Экран (4:3)</PresentationFormat>
  <Paragraphs>36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нач.шк.4</vt:lpstr>
      <vt:lpstr>Обобщающий урок Повторение изученного по теме “DieTiere. Wir gehen in den Zirkus”   </vt:lpstr>
      <vt:lpstr>Станция 1</vt:lpstr>
      <vt:lpstr>Станция 2</vt:lpstr>
      <vt:lpstr>Станция 2</vt:lpstr>
      <vt:lpstr>Станция 3</vt:lpstr>
      <vt:lpstr>Станция 4 Wir  gehen in den Zirkus</vt:lpstr>
      <vt:lpstr>Слайд 7</vt:lpstr>
      <vt:lpstr>Слайд 8</vt:lpstr>
      <vt:lpstr>Слайд 9</vt:lpstr>
      <vt:lpstr>Der Hund fährt Rad  </vt:lpstr>
      <vt:lpstr>Слайд 11</vt:lpstr>
      <vt:lpstr>СТАНЦИЯ 5</vt:lpstr>
      <vt:lpstr>СТАНЦИЯ 6</vt:lpstr>
      <vt:lpstr>Слайд 14</vt:lpstr>
      <vt:lpstr>Слайд 15</vt:lpstr>
    </vt:vector>
  </TitlesOfParts>
  <Company>Wainakh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Обобщающий урок Повторение изученного в 3 классе</dc:title>
  <dc:creator>Admin</dc:creator>
  <dc:description>http://aida.ucoz.ru</dc:description>
  <cp:lastModifiedBy>zap</cp:lastModifiedBy>
  <cp:revision>45</cp:revision>
  <dcterms:created xsi:type="dcterms:W3CDTF">2010-09-23T04:11:48Z</dcterms:created>
  <dcterms:modified xsi:type="dcterms:W3CDTF">2011-03-19T18:23:43Z</dcterms:modified>
</cp:coreProperties>
</file>