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555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9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7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1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6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6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0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0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8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0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756D-4CB4-41DE-BEF7-7320C0BD74F0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FD69-9DFD-45D9-9846-7B7BD52D0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61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414592" cy="1800199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Мой дом тает, помогите!!!</a:t>
            </a:r>
            <a:endParaRPr lang="ru-RU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95637" y="3886200"/>
            <a:ext cx="75963" cy="1188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01413"/>
            <a:ext cx="3096344" cy="4606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42046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Удачи тебе, мишка, желает  2 «Б» класс из школы 635 г. Москвы !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7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794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60-летний житель города </a:t>
            </a:r>
            <a:r>
              <a:rPr lang="ru-RU" sz="2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Эбботсфорд</a:t>
            </a:r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(Британская Колумбия, Канада) Марк Дюма является единственным человеком на планете, кому удалось подружиться с грозным хищником. Может все дело в том, что 16 лет назад Марк с супругой взяли шестинедельного медвежонка домой и кормили его молоком с бутылочки? 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892301" cy="2507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772108" cy="28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6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3096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Вот удивительные и невероятные факты из жизни нашего героя Арктики: белые медведи обитают в прибрежной части Аляски, Канады, России, Норвегии и Гренландии. Нормальная температура в этих регионах составляет минус 55 градусов Цельсия и ветер здесь дует со средней скоростью 48 километров в час! 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051344"/>
            <a:ext cx="5080751" cy="38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248472" cy="6466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Белые медведи чемпионы среди пловцов! Они могут плавать со скоростью 9,5 километров в час в морской воде, при отрицательных температурах. Ни у одного из наших пловцов-золотых медалистов не будет шансов выстоять против белого медведя. Белые медведи, как известно, проплывают 160 километров без остановки, быстро, иногда опираясь на ледовые щиты.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53017" cy="30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63947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Я гигант!</a:t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Белые медведи — крупнейшие медведи на земле. Новорожденные медведи маленькие как крысы, но когда они начинают расти, они вытягиваются на три метра в высоту и весят более 635 килограмм!  Они являются одним из крупнейших хищников на Земле. Белые медведи живут до 25 лет, максимум до 30.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70" y="1772816"/>
            <a:ext cx="4050253" cy="48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4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320480" cy="64087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У меня толстая шерсть!</a:t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Теперь вы можете быть удивлены, как полярные медведи смогли оставаться теплыми и живыми при таких температурах. Причина заключается в толстом слое подкожного жира. Он действует как слой изоляции, который защищает их от холода, помогая им сохранить температуру тела.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58" y="3645024"/>
            <a:ext cx="4737142" cy="30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23448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Тюлени вкусные!</a:t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Что же едят полярные медведи, что помогает им вырасти до таких огромных размеров? Они охотятся на тюленей, рыбу, оленей и птиц. Они могут просидеть в проруби в течение нескольких часов, чтобы наброситься на тюленей. Порой они даже едят китовое мясо. Летом они переходят на вегетарианскую диету, и питаются ягодами. Они цари полярного круга, не имеющие аналогов по своей силе и выносливости.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01209"/>
            <a:ext cx="4427984" cy="2656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3154"/>
            <a:ext cx="399593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2902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У меня чуткий нос!</a:t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Полярные медведи обладают очень острым нюхом, который может учуять такую жертву, как тюлень, даже на расстоянии 20 километров или на глубине в один метр подо льдом.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" y="3826530"/>
            <a:ext cx="4988810" cy="3000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56" y="2276872"/>
            <a:ext cx="4614540" cy="30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308235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Ш</a:t>
            </a:r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ерсть полярного медведя не белая, хотя так может показаться! Каждый волосок в шерсти белого медведя на самом деле прозрачный. Шерсть выглядят белой, поскольку она отражает белый цвет льда. Шерсть полярного медведя жирная и отталкивает воду, так что он может легко оставаться сухим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0978"/>
            <a:ext cx="4660776" cy="34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29383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К</a:t>
            </a:r>
            <a:r>
              <a:rPr lang="ru-RU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аждый из фактов о белых медведях не сравним с любым другим животным на Земле! Полярный медведь приспособлен так, чтобы выжить в условиях Арктики и вод. Надеемся, что эти интересные факты о полярном медведе оставили вас в восторге от этих величественных существ льда!</a:t>
            </a:r>
            <a:endParaRPr lang="ru-RU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73338"/>
            <a:ext cx="6012160" cy="37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Мой дом тает, помогите!!!</vt:lpstr>
      <vt:lpstr>Вот удивительные и невероятные факты из жизни нашего героя Арктики: белые медведи обитают в прибрежной части Аляски, Канады, России, Норвегии и Гренландии. Нормальная температура в этих регионах составляет минус 55 градусов Цельсия и ветер здесь дует со средней скоростью 48 километров в час! </vt:lpstr>
      <vt:lpstr> Белые медведи чемпионы среди пловцов! Они могут плавать со скоростью 9,5 километров в час в морской воде, при отрицательных температурах. Ни у одного из наших пловцов-золотых медалистов не будет шансов выстоять против белого медведя. Белые медведи, как известно, проплывают 160 километров без остановки, быстро, иногда опираясь на ледовые щиты. </vt:lpstr>
      <vt:lpstr>Я гигант!  Белые медведи — крупнейшие медведи на земле. Новорожденные медведи маленькие как крысы, но когда они начинают расти, они вытягиваются на три метра в высоту и весят более 635 килограмм!  Они являются одним из крупнейших хищников на Земле. Белые медведи живут до 25 лет, максимум до 30. </vt:lpstr>
      <vt:lpstr>У меня толстая шерсть!  Теперь вы можете быть удивлены, как полярные медведи смогли оставаться теплыми и живыми при таких температурах. Причина заключается в толстом слое подкожного жира. Он действует как слой изоляции, который защищает их от холода, помогая им сохранить температуру тела. </vt:lpstr>
      <vt:lpstr>Тюлени вкусные!  Что же едят полярные медведи, что помогает им вырасти до таких огромных размеров? Они охотятся на тюленей, рыбу, оленей и птиц. Они могут просидеть в проруби в течение нескольких часов, чтобы наброситься на тюленей. Порой они даже едят китовое мясо. Летом они переходят на вегетарианскую диету, и питаются ягодами. Они цари полярного круга, не имеющие аналогов по своей силе и выносливости. </vt:lpstr>
      <vt:lpstr>У меня чуткий нос!  Полярные медведи обладают очень острым нюхом, который может учуять такую жертву, как тюлень, даже на расстоянии 20 километров или на глубине в один метр подо льдом. </vt:lpstr>
      <vt:lpstr>Шерсть полярного медведя не белая, хотя так может показаться! Каждый волосок в шерсти белого медведя на самом деле прозрачный. Шерсть выглядят белой, поскольку она отражает белый цвет льда. Шерсть полярного медведя жирная и отталкивает воду, так что он может легко оставаться сухим</vt:lpstr>
      <vt:lpstr>Каждый из фактов о белых медведях не сравним с любым другим животным на Земле! Полярный медведь приспособлен так, чтобы выжить в условиях Арктики и вод. Надеемся, что эти интересные факты о полярном медведе оставили вас в восторге от этих величественных существ льда!</vt:lpstr>
      <vt:lpstr>60-летний житель города Эбботсфорд (Британская Колумбия, Канада) Марк Дюма является единственным человеком на планете, кому удалось подружиться с грозным хищником. Может все дело в том, что 16 лет назад Марк с супругой взяли шестинедельного медвежонка домой и кормили его молоком с бутылочки?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2015-01-22T17:14:24Z</dcterms:created>
  <dcterms:modified xsi:type="dcterms:W3CDTF">2015-01-22T18:31:49Z</dcterms:modified>
</cp:coreProperties>
</file>