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C690C4-3D99-4282-B672-7B19BF10766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4B0C27-EFAE-4DB8-9367-92AD7948A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00013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 Simple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Разработано учителем английского языка муниципального образовательного учреждения «Начальная школа - детский сад №13» г. Байкальска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Черкасовой Н.В.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к семинару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857628"/>
            <a:ext cx="2071702" cy="190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 Simple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Simple Tense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используется для выражения действия, произошедшего в прошлом без указания точного времени его действия и рассматривается как факт.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 Simple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Verbs</a:t>
            </a: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(Глаголы)</a:t>
            </a:r>
          </a:p>
          <a:p>
            <a:pPr algn="ctr"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Правильные    Неправильные</a:t>
            </a:r>
          </a:p>
          <a:p>
            <a:pPr algn="ctr"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Образуют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Past Simple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       по правилам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  берутся 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в таблице</a:t>
            </a: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play-play</a:t>
            </a:r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 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take-took</a:t>
            </a:r>
            <a:endParaRPr lang="ru-RU" sz="4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like-lik</a:t>
            </a:r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give-gave</a:t>
            </a:r>
            <a:endParaRPr lang="ru-RU" sz="4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cry-cr</a:t>
            </a:r>
            <a:r>
              <a:rPr lang="en-US" sz="4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run-ran</a:t>
            </a:r>
            <a:endParaRPr lang="ru-RU" sz="4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143240" y="2357430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00562" y="2357430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 Simple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Наречия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Past Simple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вчера</a:t>
            </a:r>
          </a:p>
          <a:p>
            <a:pPr algn="ctr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day before yesterday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позавчера</a:t>
            </a:r>
          </a:p>
          <a:p>
            <a:pPr algn="ctr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тому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назад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прошлый (год, месяц, неделя и т.д.)</a:t>
            </a:r>
          </a:p>
          <a:p>
            <a:pPr algn="ctr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прошедший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 Simple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4038600" cy="50006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Buy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bought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Was/were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Catch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Caught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came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48200" y="1500174"/>
            <a:ext cx="4038600" cy="50720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Cut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Cut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Have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Make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 Simple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draw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drew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put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put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run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ran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sit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sat</a:t>
            </a: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/>
              <a:t>take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took</a:t>
            </a:r>
          </a:p>
          <a:p>
            <a:pPr algn="ctr">
              <a:buNone/>
            </a:pPr>
            <a:r>
              <a:rPr lang="en-US" sz="3600" dirty="0" smtClean="0"/>
              <a:t>think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thought</a:t>
            </a:r>
          </a:p>
          <a:p>
            <a:pPr algn="ctr">
              <a:buNone/>
            </a:pPr>
            <a:r>
              <a:rPr lang="en-US" sz="3600" dirty="0" smtClean="0"/>
              <a:t>write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wrote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" y="1285861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</a:t>
            </a:r>
          </a:p>
          <a:p>
            <a:pPr algn="ctr"/>
            <a:r>
              <a:rPr lang="en-US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 algn="ctr"/>
            <a:r>
              <a:rPr lang="en-US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lesson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132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Past Simple</vt:lpstr>
      <vt:lpstr>Past Simple</vt:lpstr>
      <vt:lpstr>Past Simple</vt:lpstr>
      <vt:lpstr>Past Simple</vt:lpstr>
      <vt:lpstr>Past Simple</vt:lpstr>
      <vt:lpstr>Past Simple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User</dc:creator>
  <cp:lastModifiedBy>User</cp:lastModifiedBy>
  <cp:revision>13</cp:revision>
  <dcterms:created xsi:type="dcterms:W3CDTF">2012-12-06T12:50:02Z</dcterms:created>
  <dcterms:modified xsi:type="dcterms:W3CDTF">2012-12-09T06:38:15Z</dcterms:modified>
</cp:coreProperties>
</file>