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57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CC690C4-3D99-4282-B672-7B19BF107660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94B0C27-EFAE-4DB8-9367-92AD7948AD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690C4-3D99-4282-B672-7B19BF107660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B0C27-EFAE-4DB8-9367-92AD7948AD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CC690C4-3D99-4282-B672-7B19BF107660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94B0C27-EFAE-4DB8-9367-92AD7948AD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690C4-3D99-4282-B672-7B19BF107660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94B0C27-EFAE-4DB8-9367-92AD7948AD9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690C4-3D99-4282-B672-7B19BF107660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94B0C27-EFAE-4DB8-9367-92AD7948AD9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CC690C4-3D99-4282-B672-7B19BF107660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94B0C27-EFAE-4DB8-9367-92AD7948AD9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CC690C4-3D99-4282-B672-7B19BF107660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94B0C27-EFAE-4DB8-9367-92AD7948AD9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690C4-3D99-4282-B672-7B19BF107660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94B0C27-EFAE-4DB8-9367-92AD7948AD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690C4-3D99-4282-B672-7B19BF107660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94B0C27-EFAE-4DB8-9367-92AD7948AD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690C4-3D99-4282-B672-7B19BF107660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94B0C27-EFAE-4DB8-9367-92AD7948AD9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6CC690C4-3D99-4282-B672-7B19BF107660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94B0C27-EFAE-4DB8-9367-92AD7948AD9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CC690C4-3D99-4282-B672-7B19BF107660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94B0C27-EFAE-4DB8-9367-92AD7948AD9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0"/>
            <a:ext cx="7772400" cy="1000132"/>
          </a:xfrm>
        </p:spPr>
        <p:txBody>
          <a:bodyPr>
            <a:normAutofit/>
          </a:bodyPr>
          <a:lstStyle/>
          <a:p>
            <a:r>
              <a:rPr lang="en-US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Past Simple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643050"/>
            <a:ext cx="6400800" cy="399575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Разработано учителем английского языка муниципального образовательного учреждения «Начальная школа - детский сад №13» г. Байкальска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Черкасовой Н.В.</a:t>
            </a:r>
          </a:p>
          <a:p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2012г.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User\Desktop\к семинару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7884" y="3857628"/>
            <a:ext cx="2071702" cy="19034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Past Simple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Past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Simple Tense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используется для выражения действия, произошедшего в прошлом без указания точного времени его действия и рассматривается как факт.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Past Simple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en-US" sz="4600" b="1" dirty="0">
                <a:latin typeface="Times New Roman" pitchFamily="18" charset="0"/>
                <a:cs typeface="Times New Roman" pitchFamily="18" charset="0"/>
              </a:rPr>
              <a:t>Verbs</a:t>
            </a:r>
            <a:endParaRPr lang="ru-RU" sz="46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200" dirty="0">
                <a:latin typeface="Times New Roman" pitchFamily="18" charset="0"/>
                <a:cs typeface="Times New Roman" pitchFamily="18" charset="0"/>
              </a:rPr>
              <a:t>(Глаголы)</a:t>
            </a:r>
          </a:p>
          <a:p>
            <a:pPr algn="ctr">
              <a:buNone/>
            </a:pPr>
            <a:r>
              <a:rPr lang="ru-RU" sz="42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>
              <a:buNone/>
            </a:pPr>
            <a:r>
              <a:rPr lang="ru-RU" sz="4200" b="1" dirty="0">
                <a:latin typeface="Times New Roman" pitchFamily="18" charset="0"/>
                <a:cs typeface="Times New Roman" pitchFamily="18" charset="0"/>
              </a:rPr>
              <a:t>Правильные    Неправильные</a:t>
            </a:r>
          </a:p>
          <a:p>
            <a:pPr algn="ctr">
              <a:buNone/>
            </a:pPr>
            <a:r>
              <a:rPr lang="ru-RU" sz="4200" dirty="0">
                <a:latin typeface="Times New Roman" pitchFamily="18" charset="0"/>
                <a:cs typeface="Times New Roman" pitchFamily="18" charset="0"/>
              </a:rPr>
              <a:t>Образуют </a:t>
            </a:r>
            <a:r>
              <a:rPr lang="en-US" sz="4200" dirty="0">
                <a:latin typeface="Times New Roman" pitchFamily="18" charset="0"/>
                <a:cs typeface="Times New Roman" pitchFamily="18" charset="0"/>
              </a:rPr>
              <a:t>Past Simple</a:t>
            </a:r>
            <a:r>
              <a:rPr lang="ru-RU" sz="42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buNone/>
            </a:pPr>
            <a:r>
              <a:rPr lang="ru-RU" sz="4200" b="1" dirty="0" smtClean="0">
                <a:latin typeface="Times New Roman" pitchFamily="18" charset="0"/>
                <a:cs typeface="Times New Roman" pitchFamily="18" charset="0"/>
              </a:rPr>
              <a:t>          по правилам </a:t>
            </a:r>
            <a:r>
              <a:rPr lang="en-US" sz="4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200" b="1" dirty="0" smtClean="0">
                <a:latin typeface="Times New Roman" pitchFamily="18" charset="0"/>
                <a:cs typeface="Times New Roman" pitchFamily="18" charset="0"/>
              </a:rPr>
              <a:t>     берутся </a:t>
            </a:r>
            <a:r>
              <a:rPr lang="ru-RU" sz="4200" b="1" dirty="0">
                <a:latin typeface="Times New Roman" pitchFamily="18" charset="0"/>
                <a:cs typeface="Times New Roman" pitchFamily="18" charset="0"/>
              </a:rPr>
              <a:t>в таблице</a:t>
            </a:r>
          </a:p>
          <a:p>
            <a:pPr algn="ctr">
              <a:buNone/>
            </a:pPr>
            <a:r>
              <a:rPr lang="ru-RU" sz="42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200" b="1" dirty="0" smtClean="0">
                <a:latin typeface="Times New Roman" pitchFamily="18" charset="0"/>
                <a:cs typeface="Times New Roman" pitchFamily="18" charset="0"/>
              </a:rPr>
              <a:t>play-play</a:t>
            </a:r>
            <a:r>
              <a:rPr lang="en-US" sz="4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ed  </a:t>
            </a:r>
            <a:r>
              <a:rPr lang="en-US" sz="4200" b="1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4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take-took</a:t>
            </a:r>
            <a:endParaRPr lang="ru-RU" sz="4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2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200" b="1" dirty="0" smtClean="0">
                <a:latin typeface="Times New Roman" pitchFamily="18" charset="0"/>
                <a:cs typeface="Times New Roman" pitchFamily="18" charset="0"/>
              </a:rPr>
              <a:t>like-lik</a:t>
            </a:r>
            <a:r>
              <a:rPr lang="en-US" sz="4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ed 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n-US" sz="4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give-gave</a:t>
            </a:r>
            <a:endParaRPr lang="ru-RU" sz="4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b="1" dirty="0" smtClean="0">
                <a:latin typeface="Times New Roman" pitchFamily="18" charset="0"/>
                <a:cs typeface="Times New Roman" pitchFamily="18" charset="0"/>
              </a:rPr>
              <a:t>cry-cr</a:t>
            </a:r>
            <a:r>
              <a:rPr lang="en-US" sz="4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ed </a:t>
            </a:r>
            <a:r>
              <a:rPr lang="en-US" sz="4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run-ran</a:t>
            </a:r>
            <a:endParaRPr lang="ru-RU" sz="4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2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42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 flipV="1">
            <a:off x="3143240" y="2357430"/>
            <a:ext cx="1357322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4500562" y="2357430"/>
            <a:ext cx="1285884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Past Simple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Наречия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Past Simple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Yesterday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– 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вчера</a:t>
            </a:r>
          </a:p>
          <a:p>
            <a:pPr algn="ctr">
              <a:buNone/>
            </a:pP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The day before yesterday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позавчера</a:t>
            </a:r>
          </a:p>
          <a:p>
            <a:pPr algn="ctr">
              <a:buNone/>
            </a:pP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Ago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– тому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назад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Last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– прошлый (год, месяц, неделя и т.д.)</a:t>
            </a:r>
          </a:p>
          <a:p>
            <a:pPr algn="ctr">
              <a:buNone/>
            </a:pP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Past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- прошедший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en-US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Past Simple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457200" y="1571612"/>
            <a:ext cx="4038600" cy="500066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Buy</a:t>
            </a:r>
          </a:p>
          <a:p>
            <a:pPr algn="ctr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bought</a:t>
            </a:r>
          </a:p>
          <a:p>
            <a:pPr algn="ctr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Be</a:t>
            </a:r>
          </a:p>
          <a:p>
            <a:pPr algn="ctr">
              <a:buNone/>
            </a:pP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Was/were</a:t>
            </a:r>
          </a:p>
          <a:p>
            <a:pPr algn="ctr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Catch</a:t>
            </a:r>
          </a:p>
          <a:p>
            <a:pPr algn="ctr">
              <a:buNone/>
            </a:pP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Caught</a:t>
            </a:r>
          </a:p>
          <a:p>
            <a:pPr algn="ctr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Come</a:t>
            </a:r>
          </a:p>
          <a:p>
            <a:pPr algn="ctr">
              <a:buNone/>
            </a:pP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came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648200" y="1500174"/>
            <a:ext cx="4038600" cy="507209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Cut</a:t>
            </a:r>
          </a:p>
          <a:p>
            <a:pPr algn="ctr">
              <a:buNone/>
            </a:pP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Cut</a:t>
            </a:r>
          </a:p>
          <a:p>
            <a:pPr algn="ctr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Do</a:t>
            </a:r>
          </a:p>
          <a:p>
            <a:pPr algn="ctr">
              <a:buNone/>
            </a:pP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Did</a:t>
            </a:r>
          </a:p>
          <a:p>
            <a:pPr algn="ctr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Have</a:t>
            </a:r>
          </a:p>
          <a:p>
            <a:pPr algn="ctr">
              <a:buNone/>
            </a:pP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Had</a:t>
            </a:r>
          </a:p>
          <a:p>
            <a:pPr algn="ctr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Make</a:t>
            </a:r>
          </a:p>
          <a:p>
            <a:pPr algn="ctr">
              <a:buNone/>
            </a:pP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made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3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3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3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3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3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3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3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Past Simple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draw</a:t>
            </a:r>
          </a:p>
          <a:p>
            <a:pPr algn="ctr">
              <a:buNone/>
            </a:pPr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drew</a:t>
            </a:r>
          </a:p>
          <a:p>
            <a:pPr algn="ctr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put</a:t>
            </a:r>
          </a:p>
          <a:p>
            <a:pPr algn="ctr">
              <a:buNone/>
            </a:pPr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put</a:t>
            </a:r>
          </a:p>
          <a:p>
            <a:pPr algn="ctr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run</a:t>
            </a:r>
          </a:p>
          <a:p>
            <a:pPr algn="ctr">
              <a:buNone/>
            </a:pPr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ran</a:t>
            </a:r>
          </a:p>
          <a:p>
            <a:pPr algn="ctr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say</a:t>
            </a:r>
          </a:p>
          <a:p>
            <a:pPr algn="ctr">
              <a:buNone/>
            </a:pPr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said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sit</a:t>
            </a:r>
          </a:p>
          <a:p>
            <a:pPr algn="ctr">
              <a:buNone/>
            </a:pPr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sat</a:t>
            </a:r>
            <a:endParaRPr lang="ru-RU" sz="36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3600" dirty="0" smtClean="0"/>
              <a:t>take</a:t>
            </a:r>
          </a:p>
          <a:p>
            <a:pPr algn="ctr"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took</a:t>
            </a:r>
          </a:p>
          <a:p>
            <a:pPr algn="ctr">
              <a:buNone/>
            </a:pPr>
            <a:r>
              <a:rPr lang="en-US" sz="3600" dirty="0" smtClean="0"/>
              <a:t>think</a:t>
            </a:r>
          </a:p>
          <a:p>
            <a:pPr algn="ctr"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thought</a:t>
            </a:r>
          </a:p>
          <a:p>
            <a:pPr algn="ctr">
              <a:buNone/>
            </a:pPr>
            <a:r>
              <a:rPr lang="en-US" sz="3600" dirty="0" smtClean="0"/>
              <a:t>write</a:t>
            </a:r>
          </a:p>
          <a:p>
            <a:pPr algn="ctr"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wrote</a:t>
            </a:r>
            <a:endParaRPr lang="ru-RU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3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3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3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3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3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3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3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" y="1285861"/>
            <a:ext cx="9144000" cy="41549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88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Thank you </a:t>
            </a:r>
          </a:p>
          <a:p>
            <a:pPr algn="ctr"/>
            <a:r>
              <a:rPr lang="en-US" sz="88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for </a:t>
            </a:r>
          </a:p>
          <a:p>
            <a:pPr algn="ctr"/>
            <a:r>
              <a:rPr lang="en-US" sz="88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 lesson</a:t>
            </a:r>
            <a:endParaRPr lang="ru-RU" sz="88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75</TotalTime>
  <Words>132</Words>
  <Application>Microsoft Office PowerPoint</Application>
  <PresentationFormat>Экран (4:3)</PresentationFormat>
  <Paragraphs>62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Обычная</vt:lpstr>
      <vt:lpstr>Past Simple</vt:lpstr>
      <vt:lpstr>Past Simple</vt:lpstr>
      <vt:lpstr>Past Simple</vt:lpstr>
      <vt:lpstr>Past Simple</vt:lpstr>
      <vt:lpstr>Past Simple</vt:lpstr>
      <vt:lpstr>Past Simple</vt:lpstr>
      <vt:lpstr>Слайд 7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 Simple</dc:title>
  <dc:creator>User</dc:creator>
  <cp:lastModifiedBy>User</cp:lastModifiedBy>
  <cp:revision>13</cp:revision>
  <dcterms:created xsi:type="dcterms:W3CDTF">2012-12-06T12:50:02Z</dcterms:created>
  <dcterms:modified xsi:type="dcterms:W3CDTF">2012-12-09T06:38:15Z</dcterms:modified>
</cp:coreProperties>
</file>