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2" autoAdjust="0"/>
    <p:restoredTop sz="94615" autoAdjust="0"/>
  </p:normalViewPr>
  <p:slideViewPr>
    <p:cSldViewPr>
      <p:cViewPr varScale="1">
        <p:scale>
          <a:sx n="47" d="100"/>
          <a:sy n="47" d="100"/>
        </p:scale>
        <p:origin x="-62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20.10.2012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20.10.2012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20.10.2012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20.10.2012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20.10.2012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 pencil – pencils</a:t>
            </a:r>
            <a:br>
              <a:rPr lang="en-US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0" name="Текст 9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2124074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 smtClean="0">
                <a:solidFill>
                  <a:srgbClr val="FF0000"/>
                </a:solidFill>
              </a:rPr>
              <a:t>One pencil</a:t>
            </a:r>
            <a:endParaRPr lang="ru-RU" sz="6000" b="1" dirty="0">
              <a:solidFill>
                <a:srgbClr val="FF0000"/>
              </a:solidFill>
            </a:endParaRPr>
          </a:p>
        </p:txBody>
      </p:sp>
      <p:pic>
        <p:nvPicPr>
          <p:cNvPr id="11" name="Содержимое 10" descr="pencil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071538" y="635726"/>
            <a:ext cx="3830283" cy="5079289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214942" y="1447802"/>
            <a:ext cx="3295705" cy="4206112"/>
          </a:xfrm>
        </p:spPr>
        <p:txBody>
          <a:bodyPr>
            <a:normAutofit/>
          </a:bodyPr>
          <a:lstStyle/>
          <a:p>
            <a:pPr algn="ctr"/>
            <a:endParaRPr lang="en-US" sz="6000" b="1" dirty="0" smtClean="0">
              <a:solidFill>
                <a:srgbClr val="FF0000"/>
              </a:solidFill>
            </a:endParaRPr>
          </a:p>
          <a:p>
            <a:pPr algn="ctr"/>
            <a:r>
              <a:rPr lang="en-US" sz="6000" b="1" dirty="0" smtClean="0">
                <a:solidFill>
                  <a:srgbClr val="FF0000"/>
                </a:solidFill>
              </a:rPr>
              <a:t>Two pencils</a:t>
            </a:r>
            <a:endParaRPr lang="ru-RU" sz="6000" b="1" dirty="0">
              <a:solidFill>
                <a:srgbClr val="FF0000"/>
              </a:solidFill>
            </a:endParaRPr>
          </a:p>
        </p:txBody>
      </p:sp>
      <p:pic>
        <p:nvPicPr>
          <p:cNvPr id="5" name="Содержимое 4" descr="pencil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071538" y="785794"/>
            <a:ext cx="1752600" cy="2324100"/>
          </a:xfrm>
        </p:spPr>
      </p:pic>
      <p:pic>
        <p:nvPicPr>
          <p:cNvPr id="6" name="Содержимое 4" descr="penci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4678" y="2071678"/>
            <a:ext cx="1752600" cy="2324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n-US" sz="6000" dirty="0" smtClean="0">
                <a:solidFill>
                  <a:srgbClr val="FF0000"/>
                </a:solidFill>
              </a:rPr>
              <a:t>Three pencils</a:t>
            </a:r>
            <a:endParaRPr lang="ru-RU" sz="6000" dirty="0">
              <a:solidFill>
                <a:srgbClr val="FF0000"/>
              </a:solidFill>
            </a:endParaRPr>
          </a:p>
        </p:txBody>
      </p:sp>
      <p:pic>
        <p:nvPicPr>
          <p:cNvPr id="5" name="Содержимое 4" descr="pencil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000232" y="3214686"/>
            <a:ext cx="1752600" cy="2324100"/>
          </a:xfrm>
        </p:spPr>
      </p:pic>
      <p:pic>
        <p:nvPicPr>
          <p:cNvPr id="6" name="Содержимое 4" descr="penci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868" y="1071546"/>
            <a:ext cx="1752600" cy="2324100"/>
          </a:xfrm>
          <a:prstGeom prst="rect">
            <a:avLst/>
          </a:prstGeom>
        </p:spPr>
      </p:pic>
      <p:pic>
        <p:nvPicPr>
          <p:cNvPr id="7" name="Содержимое 4" descr="penci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48" y="857232"/>
            <a:ext cx="1752600" cy="2324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7239652" cy="4724402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7200" b="1" dirty="0" smtClean="0">
                <a:solidFill>
                  <a:srgbClr val="FF0000"/>
                </a:solidFill>
              </a:rPr>
              <a:t>A pencil  +</a:t>
            </a:r>
            <a:r>
              <a:rPr lang="ru-RU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smtClean="0">
                <a:solidFill>
                  <a:srgbClr val="FF0000"/>
                </a:solidFill>
              </a:rPr>
              <a:t>S </a:t>
            </a:r>
          </a:p>
          <a:p>
            <a:pPr algn="ctr">
              <a:buNone/>
            </a:pPr>
            <a:r>
              <a:rPr lang="en-US" sz="7200" b="1" dirty="0" smtClean="0">
                <a:solidFill>
                  <a:srgbClr val="FF0000"/>
                </a:solidFill>
              </a:rPr>
              <a:t>= pencils</a:t>
            </a:r>
            <a:endParaRPr lang="ru-RU" sz="7200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ru-RU" sz="7200" b="1" dirty="0">
              <a:solidFill>
                <a:srgbClr val="FF0000"/>
              </a:solidFill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endParaRPr lang="en-US" sz="4800" b="1" dirty="0" smtClean="0">
              <a:solidFill>
                <a:srgbClr val="FF0000"/>
              </a:solidFill>
            </a:endParaRPr>
          </a:p>
          <a:p>
            <a:endParaRPr lang="en-US" sz="48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r">
              <a:buNone/>
            </a:pPr>
            <a:r>
              <a:rPr lang="en-US" sz="6000" b="1" dirty="0" smtClean="0">
                <a:solidFill>
                  <a:srgbClr val="FF0000"/>
                </a:solidFill>
              </a:rPr>
              <a:t>One</a:t>
            </a:r>
          </a:p>
          <a:p>
            <a:pPr algn="r">
              <a:buNone/>
            </a:pPr>
            <a:endParaRPr lang="en-US" sz="6000" b="1" dirty="0" smtClean="0">
              <a:solidFill>
                <a:srgbClr val="FF0000"/>
              </a:solidFill>
            </a:endParaRPr>
          </a:p>
          <a:p>
            <a:pPr algn="r">
              <a:buNone/>
            </a:pPr>
            <a:r>
              <a:rPr lang="en-US" sz="6000" b="1" dirty="0" smtClean="0">
                <a:solidFill>
                  <a:srgbClr val="FF0000"/>
                </a:solidFill>
              </a:rPr>
              <a:t>Two </a:t>
            </a:r>
            <a:endParaRPr lang="ru-RU" sz="6000" b="1" dirty="0">
              <a:solidFill>
                <a:srgbClr val="FF0000"/>
              </a:solidFill>
            </a:endParaRPr>
          </a:p>
        </p:txBody>
      </p:sp>
      <p:pic>
        <p:nvPicPr>
          <p:cNvPr id="15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714876" y="357166"/>
            <a:ext cx="1907400" cy="190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6" y="2786058"/>
            <a:ext cx="1907400" cy="190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16" y="2786058"/>
            <a:ext cx="1907400" cy="190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r">
              <a:buNone/>
            </a:pPr>
            <a:r>
              <a:rPr lang="en-US" sz="6000" b="1" dirty="0" smtClean="0">
                <a:solidFill>
                  <a:srgbClr val="FF0000"/>
                </a:solidFill>
              </a:rPr>
              <a:t>One</a:t>
            </a:r>
          </a:p>
          <a:p>
            <a:pPr algn="r">
              <a:buNone/>
            </a:pPr>
            <a:r>
              <a:rPr lang="en-US" sz="6000" b="1" dirty="0" smtClean="0">
                <a:solidFill>
                  <a:srgbClr val="FF0000"/>
                </a:solidFill>
              </a:rPr>
              <a:t> </a:t>
            </a:r>
          </a:p>
          <a:p>
            <a:pPr algn="r">
              <a:buNone/>
            </a:pPr>
            <a:r>
              <a:rPr lang="en-US" sz="6000" b="1" dirty="0" smtClean="0">
                <a:solidFill>
                  <a:srgbClr val="FF0000"/>
                </a:solidFill>
              </a:rPr>
              <a:t>Two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6000" b="1" dirty="0" smtClean="0">
                <a:solidFill>
                  <a:srgbClr val="FF0000"/>
                </a:solidFill>
              </a:rPr>
              <a:t>p</a:t>
            </a:r>
            <a:r>
              <a:rPr lang="en-US" sz="6000" b="1" dirty="0" smtClean="0">
                <a:solidFill>
                  <a:srgbClr val="FF0000"/>
                </a:solidFill>
              </a:rPr>
              <a:t>en</a:t>
            </a:r>
          </a:p>
          <a:p>
            <a:pPr>
              <a:buNone/>
            </a:pPr>
            <a:endParaRPr lang="en-US" sz="60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6000" b="1" dirty="0" smtClean="0">
                <a:solidFill>
                  <a:srgbClr val="FF0000"/>
                </a:solidFill>
              </a:rPr>
              <a:t>pen</a:t>
            </a:r>
            <a:r>
              <a:rPr lang="en-US" sz="6000" b="1" dirty="0" smtClean="0">
                <a:solidFill>
                  <a:schemeClr val="accent3">
                    <a:lumMod val="75000"/>
                  </a:schemeClr>
                </a:solidFill>
              </a:rPr>
              <a:t>s</a:t>
            </a:r>
            <a:endParaRPr lang="ru-RU" sz="6000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61</TotalTime>
  <Words>23</Words>
  <PresentationFormat>Экран (4:3)</PresentationFormat>
  <Paragraphs>17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Аспект</vt:lpstr>
      <vt:lpstr>A pencil – pencils 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pencil – pencils </dc:title>
  <dc:creator>It's me!!!</dc:creator>
  <cp:lastModifiedBy>Netbook</cp:lastModifiedBy>
  <cp:revision>8</cp:revision>
  <dcterms:created xsi:type="dcterms:W3CDTF">2012-10-20T11:53:13Z</dcterms:created>
  <dcterms:modified xsi:type="dcterms:W3CDTF">2012-10-20T13:07:08Z</dcterms:modified>
</cp:coreProperties>
</file>