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6D071-1CD8-4281-8305-9B9A33898C92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0736C-A8DE-4E7E-B9F5-15AB5769C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0736C-A8DE-4E7E-B9F5-15AB5769CE8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Послушаем это стихотворение в исполнение автора.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0736C-A8DE-4E7E-B9F5-15AB5769CE8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Поём все вместе.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0736C-A8DE-4E7E-B9F5-15AB5769CE8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0736C-A8DE-4E7E-B9F5-15AB5769CE8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Исполняем </a:t>
            </a:r>
            <a:r>
              <a:rPr lang="ru-RU" smtClean="0"/>
              <a:t>один куплет.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0736C-A8DE-4E7E-B9F5-15AB5769CE8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«Заяц и черепаха»,  «Муха и пчела».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0736C-A8DE-4E7E-B9F5-15AB5769CE8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Инсценировка.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0736C-A8DE-4E7E-B9F5-15AB5769CE8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0736C-A8DE-4E7E-B9F5-15AB5769CE8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95A1-A354-4F83-81E2-53DD938C66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F69E-85B0-4BC6-A5D9-EE0D9AE45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95A1-A354-4F83-81E2-53DD938C66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F69E-85B0-4BC6-A5D9-EE0D9AE45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95A1-A354-4F83-81E2-53DD938C66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F69E-85B0-4BC6-A5D9-EE0D9AE45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95A1-A354-4F83-81E2-53DD938C66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F69E-85B0-4BC6-A5D9-EE0D9AE45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95A1-A354-4F83-81E2-53DD938C66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F69E-85B0-4BC6-A5D9-EE0D9AE45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95A1-A354-4F83-81E2-53DD938C66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F69E-85B0-4BC6-A5D9-EE0D9AE45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95A1-A354-4F83-81E2-53DD938C66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F69E-85B0-4BC6-A5D9-EE0D9AE45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95A1-A354-4F83-81E2-53DD938C66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F69E-85B0-4BC6-A5D9-EE0D9AE45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95A1-A354-4F83-81E2-53DD938C66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F69E-85B0-4BC6-A5D9-EE0D9AE45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95A1-A354-4F83-81E2-53DD938C66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F69E-85B0-4BC6-A5D9-EE0D9AE45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95A1-A354-4F83-81E2-53DD938C66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F69E-85B0-4BC6-A5D9-EE0D9AE45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C95A1-A354-4F83-81E2-53DD938C66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F69E-85B0-4BC6-A5D9-EE0D9AE45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0%BA%D0%B0%D1%80%D1%82%D0%B8%D0%BD%D0%BA%D0%B0%20%D0%BA%20%D1%81%D1%82%D0%B8%D1%85%D0%BE%D1%82%D0%B2%D0%BE%D1%80%D0%B5%D0%BD%D0%B8%D1%8E%20%D0%A1.%20%D0%92.%20%D0%9C%D0%B8%D1%85%D0%B0%D0%BB%D0%BA%D0%BE%D0%B2%D0%B0%20%D0%BE%D0%B4%D0%BD%D0%B0%20%D1%80%D0%B8%D1%84%D0%BC%D0%B0&amp;pos=5&amp;uinfo=sw-1263-sh-929-fw-1038-fh-598-pd-1&amp;rpt=simage&amp;img_url=http://kinofilms.tv/images/films/39/38100/pict/3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0%20%D0%BA%20%D1%81%D1%82%D0%B8%D1%85%D0%BE%D1%82%D0%B2%D0%BE%D1%80%D0%B5%D0%BD%D0%B8%D1%8E%20%D0%A1.%20%D0%92.%20%D0%9C%D0%B8%D1%85%D0%B0%D0%BB%D0%BA%D0%BE%D0%B2%D0%B0%2036%20%D0%B8%205&amp;pos=1&amp;uinfo=sw-1263-sh-929-fw-1038-fh-598-pd-1&amp;rpt=simage&amp;img_url=http://viki.rdf.ru/media/upload/preview/36.5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0%20%D0%BD%D0%BE%D1%82%D1%8B%20%D0%BE%D1%82%D0%B4%D0%B5%D0%BB%D1%8C%D0%BD%D0%BE%20%D0%B4%D0%BB%D1%8F%20%D0%B4%D0%B5%D1%82%D0%B5%D0%B9&amp;img_url=http://www.chelsi.ru/uploads/posts/2012-01/1326264419_pesni.png&amp;pos=4&amp;uinfo=sw-1263-sh-929-fw-1038-fh-598-pd-1&amp;rpt=sima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images.yandex.ru/yandsearch?source=wiz&amp;text=%D1%84%D0%BE%D1%82%D0%BE%20%D0%A1.%20%D0%92.%20%D0%9C%D0%B8%D1%85%D0%B0%D0%BB%D0%BA%D0%BE%D0%B2%D0%B0%20%D0%BD%D0%B0%20%D0%B2%D0%BE%D0%B9%D0%BD%D0%B5&amp;noreask=1&amp;pos=3&amp;rpt=simage&amp;lr=192&amp;uinfo=sw-1263-sh-929-fw-1038-fh-598-pd-1&amp;img_url=http://foto.fontanka.ru/items/2010/4/18/0010/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A%D0%B0%D1%80%D1%82%D0%B8%D0%BD%D0%BA%D0%B0%20%D0%BD%D0%B0%D1%87%D0%B0%D0%BB%D0%BE%20%D0%B2%D0%BE%D0%B9%D0%BD%D1%8B&amp;img_url=http://www.ku.orb.ru/images/9%20may/Galereya/den-pobedy-may_09.jpg&amp;pos=21&amp;uinfo=sw-1263-sh-929-fw-1038-fh-598-pd-1&amp;rpt=simage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text=%D0%BA%D0%B0%D1%80%D1%82%D0%B8%D0%BD%D0%BA%D0%B0%20%D0%BD%D0%B0%D1%87%D0%B0%D0%BB%D0%BE%20%D0%B2%D0%BE%D0%B9%D0%BD%D1%8B&amp;pos=2&amp;uinfo=sw-1263-sh-929-fw-1038-fh-598-pd-1&amp;rpt=simage&amp;img_url=http://rnns.ru/uploads/posts/2009-08/1249405262_002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C%D0%BE%D0%B3%D0%B8%D0%BB%D0%B0%20%D0%BD%D0%B5%D0%B8%D0%B7%D0%B2%D0%B5%D1%81%D1%82%D0%BD%D0%BE%D0%B3%D0%BE%20%D1%81%D0%BE%D0%BB%D0%B4%D0%B0%D1%82%D0%B0%20%D1%83%20%D0%BA%D1%80%D0%B5%D0%BC%D0%BB%D0%B5%D0%B2%D1%81%D0%BA%D0%BE%D0%B9%20%D1%81%D1%82%D0%B5%D0%BD%D1%8B%20%D1%84%D0%BE%D1%82%D0%BE&amp;pos=17&amp;uinfo=sw-1263-sh-929-fw-1038-fh-598-pd-1&amp;rpt=simage&amp;img_url=http://ic.pics.livejournal.com/drugoi/484155/5011280/5011280_original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2%D0%B5%D0%BA%D1%81%D1%82%20%D0%B3%D0%B8%D0%BC%D0%BD%D0%B0%20%D1%80%D0%BE%D1%81%D1%81%D0%B8%D0%B8&amp;pos=6&amp;uinfo=sw-1263-sh-929-fw-1038-fh-598-pd-1&amp;rpt=simage&amp;img_url=http://cs315428.userapi.com/v315428251/4229/YyeQX987JIU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uinfo=sw-1263-sh-929-fw-1038-fh-598-pd-1&amp;p=2&amp;text=%D0%BA%D0%B0%D1%80%D1%82%D0%B8%D0%BD%D0%BA%D0%B0%20%D0%BA%20%D0%B1%D0%B0%D1%81%D0%BD%D0%B5%20%D0%A1.%20%D0%92.%20%D0%9C%D0%B8%D1%85%D0%B0%D0%BB%D0%BA%D0%BE%D0%B2%D0%B0%20%D0%97%D0%B0%D1%8F%D1%86%20%D0%B8%20%D1%87%D0%B5%D1%80%D0%B5%D0%BF%D0%B0%D1%85%D0%B0%22&amp;noreask=1&amp;pos=66&amp;rpt=simage&amp;lr=192&amp;img_url=http://www.kino.poltava.ua/img/2476/screen/5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hyperlink" Target="http://images.yandex.ru/yandsearch?text=%D0%BA%D0%B0%D1%80%D1%82%D0%B8%D0%BD%D0%BA%D0%B0%20%D0%BA%20%D0%B1%D0%B0%D1%81%D0%BD%D0%B5%20%D0%A1.%20%D0%92.%20%D0%9C%D0%B8%D1%85%D0%B0%D0%BB%D0%BA%D0%BE%D0%B2%D0%B0%20%D0%BC%D1%83%D1%85%D0%B0%20%D0%B8%20%D0%BF%D1%87%D0%B5%D0%BB%D0%B0&amp;pos=5&amp;uinfo=sw-1263-sh-929-fw-1038-fh-598-pd-1&amp;rpt=simage&amp;img_url=http://rusk.ru/images/2009/15678.jpg" TargetMode="Externa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A%D0%B0%D1%80%D1%82%D0%B8%D0%BD%D0%BA%D0%B0%20%D0%BA%20%D1%81%D0%BA%D0%B0%D0%B7%D0%BA%D0%B5%20%D0%A1.%20%D0%92.%20%D0%BF%D1%80%D0%B0%D0%B7%D0%B4%D0%BD%D0%B8%D0%BA%20%D0%BD%D0%B5%D0%BF%D0%BE%D1%81%D0%BB%D1%83%D1%88%D0%B0%D0%BD%D0%B8%D1%8F&amp;pos=42&amp;uinfo=sw-1263-sh-929-fw-1038-fh-598-pd-1&amp;rpt=simage&amp;img_url=http://www.planetaskazok.ru/images/stories/mihalkov/prazdnik_neposlushania/pn_25.jpg" TargetMode="External"/><Relationship Id="rId13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hyperlink" Target="http://images.yandex.ru/yandsearch?p=1&amp;text=%D0%BA%D0%B0%D1%80%D1%82%D0%B8%D0%BD%D0%BA%D0%B0%20%D0%BA%20%D1%81%D0%BA%D0%B0%D0%B7%D0%BA%D0%B5%20%D0%A1.%20%D0%92.%20%D0%BF%D1%80%D0%B0%D0%B7%D0%B4%D0%BD%D0%B8%D0%BA%20%D0%BD%D0%B5%D0%BF%D0%BE%D1%81%D0%BB%D1%83%D1%88%D0%B0%D0%BD%D0%B8%D1%8F&amp;pos=49&amp;uinfo=sw-1263-sh-929-fw-1038-fh-598-pd-1&amp;rpt=simage&amp;img_url=http://www.planetaskazok.ru/images/stories/mihalkov/prazdnik_neposlushania/pn_32.jpg" TargetMode="External"/><Relationship Id="rId2" Type="http://schemas.openxmlformats.org/officeDocument/2006/relationships/hyperlink" Target="http://images.yandex.ru/yandsearch?text=%D0%BA%D0%B0%D1%80%D1%82%D0%B8%D0%BD%D0%BA%D0%B0%20%D0%BA%20%D1%81%D0%BA%D0%B0%D0%B7%D0%BA%D0%B5%20%D0%A1.%20%D0%92.%20%D0%BF%D1%80%D0%B0%D0%B7%D0%B4%D0%BD%D0%B8%D0%BA%20%D0%BD%D0%B5%D0%BF%D0%BE%D1%81%D0%BB%D1%83%D1%88%D0%B0%D0%BD%D0%B8%D1%8F&amp;pos=3&amp;uinfo=sw-1263-sh-929-fw-1038-fh-598-pd-1&amp;rpt=simage&amp;img_url=http://s55.radikal.ru/i148/1210/bd/af6452e2cff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A%D0%B0%D1%80%D1%82%D0%B8%D0%BD%D0%BA%D0%B0%20%D0%BA%20%D1%81%D0%BA%D0%B0%D0%B7%D0%BA%D0%B5%20%D0%A1.%20%D0%92.%20%D0%BF%D1%80%D0%B0%D0%B7%D0%B4%D0%BD%D0%B8%D0%BA%20%D0%BD%D0%B5%D0%BF%D0%BE%D1%81%D0%BB%D1%83%D1%88%D0%B0%D0%BD%D0%B8%D1%8F&amp;pos=30&amp;uinfo=sw-1263-sh-929-fw-1038-fh-598-pd-1&amp;rpt=simage&amp;img_url=http://www.planetaskazok.ru/images/stories/mihalkov/prazdnik_neposlushania/pn_23.jpg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hyperlink" Target="http://images.yandex.ru/yandsearch?p=1&amp;text=%D0%BA%D0%B0%D1%80%D1%82%D0%B8%D0%BD%D0%BA%D0%B0%20%D0%BA%20%D1%81%D0%BA%D0%B0%D0%B7%D0%BA%D0%B5%20%D0%A1.%20%D0%92.%20%D0%BF%D1%80%D0%B0%D0%B7%D0%B4%D0%BD%D0%B8%D0%BA%20%D0%BD%D0%B5%D0%BF%D0%BE%D1%81%D0%BB%D1%83%D1%88%D0%B0%D0%BD%D0%B8%D1%8F&amp;pos=51&amp;uinfo=sw-1263-sh-929-fw-1038-fh-598-pd-1&amp;rpt=simage&amp;img_url=http://www.planetaskazok.ru/images/stories/mihalkov/prazdnik_neposlushania/pn_33.jpg" TargetMode="External"/><Relationship Id="rId4" Type="http://schemas.openxmlformats.org/officeDocument/2006/relationships/hyperlink" Target="http://images.yandex.ru/yandsearch?text=%D0%BA%D0%B0%D1%80%D1%82%D0%B8%D0%BD%D0%BA%D0%B0%20%D0%BA%20%D1%81%D0%BA%D0%B0%D0%B7%D0%BA%D0%B5%20%D0%A1.%20%D0%92.%20%D0%BF%D1%80%D0%B0%D0%B7%D0%B4%D0%BD%D0%B8%D0%BA%20%D0%BD%D0%B5%D0%BF%D0%BE%D1%81%D0%BB%D1%83%D1%88%D0%B0%D0%BD%D0%B8%D1%8F&amp;pos=1&amp;uinfo=sw-1263-sh-929-fw-1038-fh-598-pd-1&amp;rpt=simage&amp;img_url=http://illustrator.indians.ru/book/0021-mihalkov/01.jpg" TargetMode="External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0%20%D0%BA%20%D1%81%D0%BA%D0%B0%D0%B7%D0%BA%D0%B5%20%D0%A1.%20%D0%92.%20%D0%BA%D0%B0%D0%BA%20%D1%81%D1%82%D0%B0%D1%80%D0%B8%D0%BA%20%D0%BA%D0%BE%D1%80%D0%BE%D0%B2%D1%83%20%D0%BF%D1%80%D0%BE%D0%B4%D0%B0%D0%B2%D0%B0%D0%BB&amp;pos=5&amp;uinfo=sw-1263-sh-929-fw-1038-fh-598-pd-1&amp;rpt=simage&amp;img_url=http://video.sibnet.ru/upload/cover/video_1004517_0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diobooks.ua/a-chto-u-vas-4002.html" TargetMode="External"/><Relationship Id="rId13" Type="http://schemas.openxmlformats.org/officeDocument/2006/relationships/hyperlink" Target="http://kinopoiski.su/19434-shel_tramvay_desyatuy_nomer.html" TargetMode="External"/><Relationship Id="rId18" Type="http://schemas.openxmlformats.org/officeDocument/2006/relationships/hyperlink" Target="http://www.brodun.ru/1Moskva/23aleksandrovskii_sad.html" TargetMode="External"/><Relationship Id="rId26" Type="http://schemas.openxmlformats.org/officeDocument/2006/relationships/hyperlink" Target="http://www.planetaskazok.ru/smihalkovsth/prazdnikneposlushanija?start=6" TargetMode="External"/><Relationship Id="rId3" Type="http://schemas.openxmlformats.org/officeDocument/2006/relationships/hyperlink" Target="http://www.ushkinamakushke.ru/&#8230;" TargetMode="External"/><Relationship Id="rId21" Type="http://schemas.openxmlformats.org/officeDocument/2006/relationships/hyperlink" Target="http://www.ollelukoe.ru/myhalc" TargetMode="External"/><Relationship Id="rId7" Type="http://schemas.openxmlformats.org/officeDocument/2006/relationships/hyperlink" Target="http://ybobra.ru/books/285895-1331340244.html" TargetMode="External"/><Relationship Id="rId12" Type="http://schemas.openxmlformats.org/officeDocument/2006/relationships/hyperlink" Target="http://images.yandex.ru/" TargetMode="External"/><Relationship Id="rId17" Type="http://schemas.openxmlformats.org/officeDocument/2006/relationships/hyperlink" Target="http://photo.i.ua/user/2585461/167495/7050435/" TargetMode="External"/><Relationship Id="rId25" Type="http://schemas.openxmlformats.org/officeDocument/2006/relationships/hyperlink" Target="http://www.planetaskazok.ru/smihalkovsth/prazdnikneposlushanija?start=7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://basik.ru/historical/thi&#8230;" TargetMode="External"/><Relationship Id="rId20" Type="http://schemas.openxmlformats.org/officeDocument/2006/relationships/hyperlink" Target="http://luchshyee-kino.ru/multfilmy/2571-izmenchivye-basni-cherepaha-protiv-zayc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birint.ru/screenshot/goods/56886/10/" TargetMode="External"/><Relationship Id="rId11" Type="http://schemas.openxmlformats.org/officeDocument/2006/relationships/hyperlink" Target="http://www.liveinternet.ru/users/jacal/post109329083/" TargetMode="External"/><Relationship Id="rId24" Type="http://schemas.openxmlformats.org/officeDocument/2006/relationships/hyperlink" Target="http://www.planetaskazok.ru/smihalkovsth/prazdnikneposlushanija?start=5" TargetMode="External"/><Relationship Id="rId5" Type="http://schemas.openxmlformats.org/officeDocument/2006/relationships/hyperlink" Target="http://oshoworld.nichost.ru/forum/viewtopic.php?t=4410&amp;sid=aa480d02b2262b8744bc1d9abf0b7c1d" TargetMode="External"/><Relationship Id="rId15" Type="http://schemas.openxmlformats.org/officeDocument/2006/relationships/hyperlink" Target="http://www.midi-hit.com/utomlennye-solntsem-2.html" TargetMode="External"/><Relationship Id="rId23" Type="http://schemas.openxmlformats.org/officeDocument/2006/relationships/hyperlink" Target="http://www.planetaskazok.ru/smihalkovsth/prazdnikneposlushanija?start=4" TargetMode="External"/><Relationship Id="rId10" Type="http://schemas.openxmlformats.org/officeDocument/2006/relationships/hyperlink" Target="http://goraknig.org/detyam/?kniga=MTM4NDI5" TargetMode="External"/><Relationship Id="rId19" Type="http://schemas.openxmlformats.org/officeDocument/2006/relationships/hyperlink" Target="http://basa-art.ru/8175-gimn-rossii-v-kartinkah.html" TargetMode="External"/><Relationship Id="rId4" Type="http://schemas.openxmlformats.org/officeDocument/2006/relationships/hyperlink" Target="http://cbsctepnoe.ucoz.ru/news/jubiljary_marta_korotkoj_strokoj/2013-03-13-116" TargetMode="External"/><Relationship Id="rId9" Type="http://schemas.openxmlformats.org/officeDocument/2006/relationships/hyperlink" Target="http://www.razym.ru/page/3870/" TargetMode="External"/><Relationship Id="rId14" Type="http://schemas.openxmlformats.org/officeDocument/2006/relationships/hyperlink" Target="http://lukoshko.net/mihal/mihal9.shtml" TargetMode="External"/><Relationship Id="rId22" Type="http://schemas.openxmlformats.org/officeDocument/2006/relationships/hyperlink" Target="http://www.planetaskazok.ru/smihalkovsth/prazdnikneposlushanija" TargetMode="External"/><Relationship Id="rId27" Type="http://schemas.openxmlformats.org/officeDocument/2006/relationships/hyperlink" Target="http://michutka.3dn.ru/blog/2013-1-1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1%80%D1%82%D0%B8%D0%BD%D0%BA%D0%B0%20%D0%BA%20%D1%81%D1%82%D0%B8%D1%85%D0%BE%D1%82%D0%B2%D0%BE%D1%80%D0%B5%D0%BD%D0%B8%D1%8E%20%D0%A1.%20%D0%92.%20%D0%9C%D0%B8%D1%85%D0%B0%D0%BB%D0%BA%D0%BE%D0%B2%D0%B0%20%D0%BF%D1%80%D0%BE%20%D0%BC%D0%B8%D0%BC%D0%BE%D0%B7%D1%83&amp;pos=3&amp;uinfo=sw-1263-sh-929-fw-1038-fh-598-pd-1&amp;rpt=simage&amp;img_url=http://lib.mexmat.ru/covers/ce3bdffc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images.yandex.ru/yandsearch?text=%D0%BA%D0%B0%D1%80%D1%82%D0%B8%D0%BD%D0%BA%D0%B0%20%D0%BA%20%D1%81%D1%82%D0%B8%D1%85%D0%BE%D1%82%D0%B2%D0%BE%D1%80%D0%B5%D0%BD%D0%B8%D1%8E%20%D0%A1.%20%D0%92.%20%D0%9C%D0%B8%D1%85%D0%B0%D0%BB%D0%BA%D0%BE%D0%B2%D0%B0%20%D0%B0%20%D1%87%D1%82%D0%BE%20%D1%83%20%D0%B2%D0%B0%D1%81&amp;pos=21&amp;uinfo=sw-1263-sh-929-fw-1038-fh-598-pd-1&amp;rpt=simage&amp;img_url=http://ds-1.edusite.ru/images/p116_shopthum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A%D0%B0%D1%80%D1%82%D0%B8%D0%BD%D0%BA%D0%B0%20%D0%BA%20%D1%81%D1%82%D0%B8%D1%85%D0%BE%D1%82%D0%B2%D0%BE%D1%80%D0%B5%D0%BD%D0%B8%D1%8E%20%D0%A1.%20%D0%92.%20%D0%9C%D0%B8%D1%85%D0%B0%D0%BB%D0%BA%D0%BE%D0%B2%D0%B0%20%D0%BF%D1%80%D0%B8%D0%B2%D0%B8%D0%B2%D0%BA%D0%B0&amp;img_url=http://publ.lib.ru/ARCHIVES/M/MIHALKOV_Sergey_Vladimirovich/.Online/Priv70O1..jpg&amp;pos=15&amp;uinfo=sw-1263-sh-929-fw-1038-fh-598-pd-1&amp;rpt=simage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images.yandex.ru/yandsearch?text=%D0%BA%D0%B0%D1%80%D1%82%D0%B8%D0%BD%D0%BA%D0%B0%20%D0%BA%20%D1%81%D1%82%D0%B8%D1%85%D0%BE%D1%82%D0%B2%D0%BE%D1%80%D0%B5%D0%BD%D0%B8%D1%8E%20%D0%A1.%20%D0%92.%20%D0%9C%D0%B8%D1%85%D0%B0%D0%BB%D0%BA%D0%BE%D0%B2%D0%B0%20%D1%85%D1%80%D1%83%D1%81%D1%82%D0%B0%D0%BB%D1%8C%D0%BD%D0%B0%D1%8F%20%D0%B2%D0%B0%D0%B7%D0%B0&amp;pos=1&amp;uinfo=sw-1263-sh-929-fw-1038-fh-598-pd-1&amp;rpt=simage&amp;img_url=http://img1.liveinternet.ru/images/foto/b/3/477/2270477/f_18508190_small.jpg" TargetMode="External"/><Relationship Id="rId4" Type="http://schemas.openxmlformats.org/officeDocument/2006/relationships/hyperlink" Target="http://images.yandex.ru/yandsearch?text=%D0%BA%D0%B0%D1%80%D1%82%D0%B8%D0%BD%D0%BA%D0%B0%20%D0%BA%20%D1%81%D1%82%D0%B8%D1%85%D0%BE%D1%82%D0%B2%D0%BE%D1%80%D0%B5%D0%BD%D0%B8%D1%8E%20%D0%A1.%20%D0%92.%20%D0%9C%D0%B8%D1%85%D0%B0%D0%BB%D0%BA%D0%BE%D0%B2%D0%B0%20%D0%A4%D0%BE%D0%BC%D0%B0&amp;pos=18&amp;uinfo=sw-1263-sh-929-fw-1038-fh-598-pd-1&amp;rpt=simage&amp;img_url=http://posters.ec/cover/349027" TargetMode="Externa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1717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Литературная гостиная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посвящённая творчеству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С. В. Михалкова.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714512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Киселева Ольга Валерьевна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Маркова Марина Николаевна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учителя начальных классов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МАОУ СО школа № 36 г. Владимир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«Одна рифма.»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/>
              <a:t> Кто из вас узнал себя в этих пионерах?</a:t>
            </a:r>
            <a:endParaRPr lang="ru-RU" sz="3200" b="1" dirty="0"/>
          </a:p>
        </p:txBody>
      </p:sp>
      <p:pic>
        <p:nvPicPr>
          <p:cNvPr id="5" name="Рисунок 4" descr="http://stihihit.ru/uploads/0004/73/53/16430-1-f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421484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«36 и 5.»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http://cs410218.userapi.com/v410218279/7e08/6TA5OQdUlfs.jpg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7200" y="2508773"/>
            <a:ext cx="4038600" cy="27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Задумайтесь, что хотел сказать автор этим стихотворением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«Песенка друзей.»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43510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/>
              <a:t>Мы едем, едем, едем</a:t>
            </a:r>
            <a:br>
              <a:rPr lang="ru-RU" sz="7200" b="1" dirty="0" smtClean="0"/>
            </a:br>
            <a:r>
              <a:rPr lang="ru-RU" sz="7200" b="1" dirty="0" smtClean="0"/>
              <a:t>В далёкие края,</a:t>
            </a:r>
            <a:br>
              <a:rPr lang="ru-RU" sz="7200" b="1" dirty="0" smtClean="0"/>
            </a:br>
            <a:r>
              <a:rPr lang="ru-RU" sz="7200" b="1" dirty="0" smtClean="0"/>
              <a:t>Хорошие соседи,</a:t>
            </a:r>
            <a:br>
              <a:rPr lang="ru-RU" sz="7200" b="1" dirty="0" smtClean="0"/>
            </a:br>
            <a:r>
              <a:rPr lang="ru-RU" sz="7200" b="1" dirty="0" smtClean="0"/>
              <a:t>Счастливые друзья.</a:t>
            </a:r>
            <a:br>
              <a:rPr lang="ru-RU" sz="7200" b="1" dirty="0" smtClean="0"/>
            </a:br>
            <a:r>
              <a:rPr lang="ru-RU" sz="7200" b="1" dirty="0" smtClean="0"/>
              <a:t>Нам весело живётся,</a:t>
            </a:r>
            <a:br>
              <a:rPr lang="ru-RU" sz="7200" b="1" dirty="0" smtClean="0"/>
            </a:br>
            <a:r>
              <a:rPr lang="ru-RU" sz="7200" b="1" dirty="0" smtClean="0"/>
              <a:t>Мы песенку поём,</a:t>
            </a:r>
            <a:br>
              <a:rPr lang="ru-RU" sz="7200" b="1" dirty="0" smtClean="0"/>
            </a:br>
            <a:r>
              <a:rPr lang="ru-RU" sz="7200" b="1" dirty="0" smtClean="0"/>
              <a:t>И в песенке поётся</a:t>
            </a:r>
            <a:br>
              <a:rPr lang="ru-RU" sz="7200" b="1" dirty="0" smtClean="0"/>
            </a:br>
            <a:r>
              <a:rPr lang="ru-RU" sz="7200" b="1" dirty="0" smtClean="0"/>
              <a:t>О том, как мы живём.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       Красота! Красота!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sz="7200" b="1" dirty="0" smtClean="0">
                <a:solidFill>
                  <a:srgbClr val="C00000"/>
                </a:solidFill>
              </a:rPr>
              <a:t>Мы везём с собой кота,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sz="7200" b="1" dirty="0" smtClean="0">
                <a:solidFill>
                  <a:srgbClr val="C00000"/>
                </a:solidFill>
              </a:rPr>
              <a:t>Чижика, собаку,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sz="7200" b="1" dirty="0" smtClean="0">
                <a:solidFill>
                  <a:srgbClr val="C00000"/>
                </a:solidFill>
              </a:rPr>
              <a:t>Петьку-забияку,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sz="7200" b="1" dirty="0" smtClean="0">
                <a:solidFill>
                  <a:srgbClr val="C00000"/>
                </a:solidFill>
              </a:rPr>
              <a:t>Обезьяну, попугая -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sz="7200" b="1" dirty="0" smtClean="0">
                <a:solidFill>
                  <a:srgbClr val="C00000"/>
                </a:solidFill>
              </a:rPr>
              <a:t>Вот компания какая!</a:t>
            </a:r>
          </a:p>
          <a:p>
            <a:pPr>
              <a:buNone/>
            </a:pPr>
            <a:r>
              <a:rPr lang="ru-RU" sz="7200" b="1" dirty="0" smtClean="0"/>
              <a:t>       Когда живётся дружно,</a:t>
            </a:r>
            <a:br>
              <a:rPr lang="ru-RU" sz="7200" b="1" dirty="0" smtClean="0"/>
            </a:br>
            <a:r>
              <a:rPr lang="ru-RU" sz="7200" b="1" dirty="0" smtClean="0"/>
              <a:t>Что может лучше быть!</a:t>
            </a:r>
            <a:br>
              <a:rPr lang="ru-RU" sz="7200" b="1" dirty="0" smtClean="0"/>
            </a:br>
            <a:r>
              <a:rPr lang="ru-RU" sz="7200" b="1" dirty="0" smtClean="0"/>
              <a:t>И ссориться не нужно,</a:t>
            </a:r>
            <a:br>
              <a:rPr lang="ru-RU" sz="7200" b="1" dirty="0" smtClean="0"/>
            </a:br>
            <a:r>
              <a:rPr lang="ru-RU" sz="7200" b="1" dirty="0" smtClean="0"/>
              <a:t>И можно всех любить.</a:t>
            </a:r>
            <a:br>
              <a:rPr lang="ru-RU" sz="7200" b="1" dirty="0" smtClean="0"/>
            </a:br>
            <a:r>
              <a:rPr lang="ru-RU" sz="7200" b="1" dirty="0" smtClean="0"/>
              <a:t>Ты в дальнюю дорогу</a:t>
            </a:r>
            <a:br>
              <a:rPr lang="ru-RU" sz="7200" b="1" dirty="0" smtClean="0"/>
            </a:br>
            <a:r>
              <a:rPr lang="ru-RU" sz="7200" b="1" dirty="0" smtClean="0"/>
              <a:t>Бери с собой друзей:</a:t>
            </a:r>
            <a:br>
              <a:rPr lang="ru-RU" sz="7200" b="1" dirty="0" smtClean="0"/>
            </a:br>
            <a:r>
              <a:rPr lang="ru-RU" sz="7200" b="1" dirty="0" smtClean="0"/>
              <a:t>Они тебе помогут,</a:t>
            </a:r>
            <a:br>
              <a:rPr lang="ru-RU" sz="7200" b="1" dirty="0" smtClean="0"/>
            </a:br>
            <a:r>
              <a:rPr lang="ru-RU" sz="7200" b="1" dirty="0" smtClean="0"/>
              <a:t>И с ними веселей.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51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      Красота! Красота!</a:t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Мы везём с собой кота,</a:t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Чижика, собаку,</a:t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Петьку-забияку,</a:t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Обезьяну, попугая -</a:t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Вот компания какая!</a:t>
            </a:r>
          </a:p>
          <a:p>
            <a:pPr>
              <a:buNone/>
            </a:pPr>
            <a:r>
              <a:rPr lang="ru-RU" sz="8000" b="1" dirty="0" smtClean="0"/>
              <a:t>      Мы ехали, мы пели</a:t>
            </a:r>
            <a:br>
              <a:rPr lang="ru-RU" sz="8000" b="1" dirty="0" smtClean="0"/>
            </a:br>
            <a:r>
              <a:rPr lang="ru-RU" sz="8000" b="1" dirty="0" smtClean="0"/>
              <a:t>И с песенкой смешной</a:t>
            </a:r>
            <a:br>
              <a:rPr lang="ru-RU" sz="8000" b="1" dirty="0" smtClean="0"/>
            </a:br>
            <a:r>
              <a:rPr lang="ru-RU" sz="8000" b="1" dirty="0" smtClean="0"/>
              <a:t>Все вместе, как сумели,</a:t>
            </a:r>
            <a:br>
              <a:rPr lang="ru-RU" sz="8000" b="1" dirty="0" smtClean="0"/>
            </a:br>
            <a:r>
              <a:rPr lang="ru-RU" sz="8000" b="1" dirty="0" smtClean="0"/>
              <a:t>Приехали домой.</a:t>
            </a:r>
            <a:br>
              <a:rPr lang="ru-RU" sz="8000" b="1" dirty="0" smtClean="0"/>
            </a:br>
            <a:r>
              <a:rPr lang="ru-RU" sz="8000" b="1" dirty="0" smtClean="0"/>
              <a:t>Нам солнышко светило,</a:t>
            </a:r>
            <a:br>
              <a:rPr lang="ru-RU" sz="8000" b="1" dirty="0" smtClean="0"/>
            </a:br>
            <a:r>
              <a:rPr lang="ru-RU" sz="8000" b="1" dirty="0" smtClean="0"/>
              <a:t>Нас ветер обвевал;</a:t>
            </a:r>
            <a:br>
              <a:rPr lang="ru-RU" sz="8000" b="1" dirty="0" smtClean="0"/>
            </a:br>
            <a:r>
              <a:rPr lang="ru-RU" sz="8000" b="1" dirty="0" smtClean="0"/>
              <a:t>В пути не скучно было,</a:t>
            </a:r>
            <a:br>
              <a:rPr lang="ru-RU" sz="8000" b="1" dirty="0" smtClean="0"/>
            </a:br>
            <a:r>
              <a:rPr lang="ru-RU" sz="8000" b="1" dirty="0" smtClean="0"/>
              <a:t>И каждый напевал:                       </a:t>
            </a:r>
            <a:r>
              <a:rPr lang="ru-RU" sz="8000" b="1" dirty="0" smtClean="0">
                <a:solidFill>
                  <a:srgbClr val="C00000"/>
                </a:solidFill>
              </a:rPr>
              <a:t>- Красота! Красота!</a:t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Мы везём с собой кота,</a:t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Чижика, собаку,</a:t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Петьку-забияку,</a:t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Обезьяну, попугая -</a:t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Вот компания какая</a:t>
            </a:r>
          </a:p>
          <a:p>
            <a:endParaRPr lang="ru-RU" dirty="0"/>
          </a:p>
        </p:txBody>
      </p:sp>
      <p:pic>
        <p:nvPicPr>
          <p:cNvPr id="1028" name="Picture 4" descr="http://im0-tub-ru.yandex.net/i?id=449739841-2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3654">
            <a:off x="142845" y="285728"/>
            <a:ext cx="1928826" cy="1143022"/>
          </a:xfrm>
          <a:prstGeom prst="rect">
            <a:avLst/>
          </a:prstGeom>
          <a:noFill/>
        </p:spPr>
      </p:pic>
      <p:pic>
        <p:nvPicPr>
          <p:cNvPr id="1030" name="Picture 6" descr="http://im0-tub-ru.yandex.net/i?id=449739841-2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5912">
            <a:off x="7046328" y="317824"/>
            <a:ext cx="1897558" cy="10914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Стихи о войне.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www.nrgblog.ru/file/voina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71612"/>
            <a:ext cx="3071837" cy="485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копанина.рф/_ph/14/723326318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65703">
            <a:off x="344876" y="2320097"/>
            <a:ext cx="2808913" cy="401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6-tub-ru.yandex.net/i?id=109608075-14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96192">
            <a:off x="5843934" y="2187037"/>
            <a:ext cx="2922004" cy="41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Могила неизвестного солдата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ic.pics.livejournal.com/drugoi/484155/5011280/5011280_original.jpg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7200" y="2697372"/>
            <a:ext cx="4038600" cy="233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3757610" cy="475775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«Имя твоё неизвестно,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Подвиг твой    бессмертен…»</a:t>
            </a:r>
          </a:p>
          <a:p>
            <a:pPr>
              <a:buNone/>
            </a:pPr>
            <a:r>
              <a:rPr lang="ru-RU" sz="2000" dirty="0" smtClean="0"/>
              <a:t>                         С. В. Михалков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Гимн</a:t>
            </a:r>
            <a:r>
              <a:rPr lang="ru-RU" b="1" dirty="0" smtClean="0"/>
              <a:t>– это главная торжественная песня, в которой воспевается Родина.</a:t>
            </a:r>
            <a:endParaRPr lang="ru-RU" b="1" dirty="0"/>
          </a:p>
        </p:txBody>
      </p:sp>
      <p:pic>
        <p:nvPicPr>
          <p:cNvPr id="7" name="Содержимое 6" descr="http://900igr.net/datas/strany/s.-Rossija-2.files/0008-008-1.Rossija-svjaschennaja-nasha-derzhava-Rossija-ljubimaja-nasha-strana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214554"/>
            <a:ext cx="7143800" cy="42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Басни.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www.kino.poltava.ua/img/2476/screen/5.jpg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7200" y="1500174"/>
            <a:ext cx="39004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ruskline.ru/images/2009/15678.jpg">
            <a:hlinkClick r:id="rId5"/>
          </p:cNvPr>
          <p:cNvPicPr>
            <a:picLocks noGrp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648200" y="2466980"/>
            <a:ext cx="4038600" cy="279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«Праздник Непослушания.»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http://s55.radikal.ru/i148/1210/bd/af6452e2cffb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75992">
            <a:off x="258110" y="1492050"/>
            <a:ext cx="2848488" cy="24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ollelukoe.ru/images/stories/mihalkov/prazdneposlush/3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55449">
            <a:off x="6185469" y="1398003"/>
            <a:ext cx="2643358" cy="256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12ch.ru/macro/index.php/image/28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1142984"/>
            <a:ext cx="2714644" cy="3013057"/>
          </a:xfrm>
          <a:prstGeom prst="rect">
            <a:avLst/>
          </a:prstGeom>
          <a:noFill/>
        </p:spPr>
      </p:pic>
      <p:pic>
        <p:nvPicPr>
          <p:cNvPr id="1028" name="Picture 4" descr="http://www.ollelukoe.ru/images/stories/mihalkov/prazdneposlush/25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1" y="4071942"/>
            <a:ext cx="2357454" cy="2476499"/>
          </a:xfrm>
          <a:prstGeom prst="rect">
            <a:avLst/>
          </a:prstGeom>
          <a:noFill/>
        </p:spPr>
      </p:pic>
      <p:pic>
        <p:nvPicPr>
          <p:cNvPr id="1030" name="Picture 6" descr="http://www.planetaskazok.ru/images/stories/mihalkov/prazdnik_neposlushania/pn_3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64" y="4572008"/>
            <a:ext cx="2428892" cy="1990725"/>
          </a:xfrm>
          <a:prstGeom prst="rect">
            <a:avLst/>
          </a:prstGeom>
          <a:noFill/>
        </p:spPr>
      </p:pic>
      <p:pic>
        <p:nvPicPr>
          <p:cNvPr id="1032" name="Picture 8" descr="http://www.planetaskazok.ru/images/stories/mihalkov/prazdnik_neposlushania/pn_3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8992" y="4357694"/>
            <a:ext cx="2571750" cy="2214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«Как старик корову продавал.»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video.sibnet.ru/upload/cover/video_1004517_0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84296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Источники.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/>
          </a:bodyPr>
          <a:lstStyle/>
          <a:p>
            <a:r>
              <a:rPr lang="ru-RU" sz="1200" dirty="0" smtClean="0">
                <a:hlinkClick r:id="rId3"/>
              </a:rPr>
              <a:t>http://www.ushkinamakushke.ru/…</a:t>
            </a:r>
            <a:endParaRPr lang="ru-RU" sz="1200" dirty="0" smtClean="0"/>
          </a:p>
          <a:p>
            <a:r>
              <a:rPr lang="en-US" sz="1200" dirty="0" smtClean="0">
                <a:hlinkClick r:id="rId4"/>
              </a:rPr>
              <a:t>http://cbsctepnoe.ucoz.ru/news/jubiljary_marta_korotkoj_strokoj/2013-03-13-116</a:t>
            </a:r>
            <a:endParaRPr lang="ru-RU" sz="1200" dirty="0" smtClean="0"/>
          </a:p>
          <a:p>
            <a:r>
              <a:rPr lang="en-US" sz="1100" dirty="0" smtClean="0">
                <a:hlinkClick r:id="rId5"/>
              </a:rPr>
              <a:t>http://oshoworld.nichost.ru/forum/viewtopic.php?t=4410&amp;sid=aa480d02b2262b8744bc1d9abf0b7c1d</a:t>
            </a:r>
            <a:endParaRPr lang="ru-RU" sz="1100" dirty="0" smtClean="0"/>
          </a:p>
          <a:p>
            <a:r>
              <a:rPr lang="en-US" sz="1100" dirty="0" smtClean="0">
                <a:hlinkClick r:id="rId6"/>
              </a:rPr>
              <a:t>http://www.labirint.ru/screenshot/goods/56886/10/</a:t>
            </a:r>
            <a:r>
              <a:rPr lang="en-US" sz="1100" dirty="0" smtClean="0">
                <a:hlinkClick r:id="rId7"/>
              </a:rPr>
              <a:t> http://ybobra.ru/books/285895-…</a:t>
            </a:r>
            <a:endParaRPr lang="ru-RU" sz="1100" dirty="0" smtClean="0"/>
          </a:p>
          <a:p>
            <a:r>
              <a:rPr lang="ru-RU" sz="1100" dirty="0" smtClean="0">
                <a:hlinkClick r:id="rId8"/>
              </a:rPr>
              <a:t>http://www.audiobooks.ua/a-cht…</a:t>
            </a:r>
            <a:endParaRPr lang="ru-RU" sz="1100" dirty="0" smtClean="0"/>
          </a:p>
          <a:p>
            <a:r>
              <a:rPr lang="en-US" sz="1100" dirty="0" smtClean="0">
                <a:hlinkClick r:id="rId9"/>
              </a:rPr>
              <a:t>http://www.razym.ru/page/3870/</a:t>
            </a:r>
            <a:r>
              <a:rPr lang="en-US" sz="1100" dirty="0" smtClean="0"/>
              <a:t> </a:t>
            </a:r>
            <a:endParaRPr lang="ru-RU" sz="1100" dirty="0" smtClean="0"/>
          </a:p>
          <a:p>
            <a:r>
              <a:rPr lang="en-US" sz="1100" dirty="0" smtClean="0">
                <a:hlinkClick r:id="rId10"/>
              </a:rPr>
              <a:t>http://goraknig.org/detyam/?kn…</a:t>
            </a:r>
            <a:r>
              <a:rPr lang="en-US" sz="1100" dirty="0" smtClean="0"/>
              <a:t> </a:t>
            </a:r>
            <a:r>
              <a:rPr lang="en-US" sz="1100" dirty="0" smtClean="0">
                <a:hlinkClick r:id="rId11"/>
              </a:rPr>
              <a:t> http://www.liveinternet.ru/us</a:t>
            </a:r>
            <a:r>
              <a:rPr lang="ru-RU" sz="1100" dirty="0" smtClean="0">
                <a:hlinkClick r:id="rId12"/>
              </a:rPr>
              <a:t>Похожие картинки</a:t>
            </a:r>
            <a:endParaRPr lang="ru-RU" sz="1100" dirty="0" smtClean="0"/>
          </a:p>
          <a:p>
            <a:r>
              <a:rPr lang="ru-RU" sz="1100" dirty="0" smtClean="0">
                <a:hlinkClick r:id="rId13"/>
              </a:rPr>
              <a:t>http://kinopoiski.su/19434-she…</a:t>
            </a:r>
            <a:endParaRPr lang="ru-RU" sz="1100" dirty="0" smtClean="0"/>
          </a:p>
          <a:p>
            <a:r>
              <a:rPr lang="en-US" sz="1100" dirty="0" smtClean="0">
                <a:hlinkClick r:id="rId14"/>
              </a:rPr>
              <a:t>http://lukoshko.net/mihal/mihal9.shtml</a:t>
            </a:r>
            <a:endParaRPr lang="ru-RU" sz="1100" dirty="0" smtClean="0"/>
          </a:p>
          <a:p>
            <a:r>
              <a:rPr lang="ru-RU" sz="1100" dirty="0" smtClean="0">
                <a:hlinkClick r:id="rId15"/>
              </a:rPr>
              <a:t>http://www.midi-hit.com/utomle…</a:t>
            </a:r>
            <a:endParaRPr lang="ru-RU" sz="1100" dirty="0" smtClean="0"/>
          </a:p>
          <a:p>
            <a:r>
              <a:rPr lang="ru-RU" sz="1100" dirty="0" smtClean="0">
                <a:hlinkClick r:id="rId16"/>
              </a:rPr>
              <a:t>http://basik.ru/historical/t</a:t>
            </a:r>
            <a:r>
              <a:rPr lang="en-US" sz="1100" dirty="0" smtClean="0">
                <a:hlinkClick r:id="rId17"/>
              </a:rPr>
              <a:t>http://photo.i.ua/user/2585461…</a:t>
            </a:r>
            <a:r>
              <a:rPr lang="ru-RU" sz="1100" dirty="0" err="1" smtClean="0">
                <a:hlinkClick r:id="rId16"/>
              </a:rPr>
              <a:t>hi</a:t>
            </a:r>
            <a:r>
              <a:rPr lang="ru-RU" sz="1100" dirty="0" smtClean="0">
                <a:hlinkClick r:id="rId16"/>
              </a:rPr>
              <a:t>…</a:t>
            </a:r>
            <a:endParaRPr lang="ru-RU" sz="1100" dirty="0" smtClean="0"/>
          </a:p>
          <a:p>
            <a:r>
              <a:rPr lang="en-US" sz="1100" dirty="0" smtClean="0">
                <a:hlinkClick r:id="rId18"/>
              </a:rPr>
              <a:t>http://www.brodun.ru/1Moskva/2…</a:t>
            </a:r>
            <a:endParaRPr lang="ru-RU" sz="1100" dirty="0" smtClean="0"/>
          </a:p>
          <a:p>
            <a:r>
              <a:rPr lang="en-US" sz="1100" dirty="0" smtClean="0">
                <a:hlinkClick r:id="rId19"/>
              </a:rPr>
              <a:t>http://basa-art.ru/8175-gimn-r…</a:t>
            </a:r>
            <a:endParaRPr lang="ru-RU" sz="1100" dirty="0" smtClean="0"/>
          </a:p>
          <a:p>
            <a:r>
              <a:rPr lang="en-US" sz="1100" dirty="0" smtClean="0"/>
              <a:t> </a:t>
            </a:r>
            <a:r>
              <a:rPr lang="en-US" sz="1100" dirty="0" smtClean="0">
                <a:hlinkClick r:id="rId20"/>
              </a:rPr>
              <a:t>http://luchshyee-kino.ru/multf…</a:t>
            </a:r>
            <a:endParaRPr lang="ru-RU" sz="1100" dirty="0" smtClean="0"/>
          </a:p>
          <a:p>
            <a:r>
              <a:rPr lang="en-US" sz="1200" dirty="0" smtClean="0">
                <a:hlinkClick r:id="rId21"/>
              </a:rPr>
              <a:t>http://www.ollelukoe.ru/myhalc</a:t>
            </a:r>
            <a:endParaRPr lang="ru-RU" sz="1200" dirty="0" smtClean="0"/>
          </a:p>
          <a:p>
            <a:r>
              <a:rPr lang="en-US" sz="1200" dirty="0" smtClean="0">
                <a:hlinkClick r:id="rId22"/>
              </a:rPr>
              <a:t>http://www.planetaskazok.ru/sm…</a:t>
            </a:r>
            <a:r>
              <a:rPr lang="en-US" sz="1200" dirty="0" smtClean="0"/>
              <a:t>…</a:t>
            </a:r>
            <a:endParaRPr lang="ru-RU" sz="1200" dirty="0" smtClean="0"/>
          </a:p>
          <a:p>
            <a:r>
              <a:rPr lang="en-US" sz="1200" dirty="0" smtClean="0">
                <a:hlinkClick r:id="rId23"/>
              </a:rPr>
              <a:t>http://www.planetaskazok.ru/sm…</a:t>
            </a:r>
            <a:endParaRPr lang="ru-RU" sz="1200" dirty="0" smtClean="0"/>
          </a:p>
          <a:p>
            <a:r>
              <a:rPr lang="en-US" sz="1200" dirty="0" smtClean="0">
                <a:hlinkClick r:id="rId24"/>
              </a:rPr>
              <a:t>http://www.planetaskazok.ru/sm…</a:t>
            </a:r>
            <a:endParaRPr lang="ru-RU" sz="1200" dirty="0" smtClean="0"/>
          </a:p>
          <a:p>
            <a:r>
              <a:rPr lang="en-US" sz="1200" dirty="0" smtClean="0">
                <a:hlinkClick r:id="rId25"/>
              </a:rPr>
              <a:t>http://www.planetaskazok.ru/sm…</a:t>
            </a:r>
            <a:endParaRPr lang="ru-RU" sz="1200" dirty="0" smtClean="0"/>
          </a:p>
          <a:p>
            <a:r>
              <a:rPr lang="ru-RU" sz="1200" dirty="0" smtClean="0">
                <a:hlinkClick r:id="rId26"/>
              </a:rPr>
              <a:t>http://www.planetaskazok.ru/sm…</a:t>
            </a:r>
            <a:endParaRPr lang="ru-RU" sz="1200" dirty="0" smtClean="0"/>
          </a:p>
          <a:p>
            <a:r>
              <a:rPr lang="ru-RU" sz="1200" dirty="0" smtClean="0">
                <a:hlinkClick r:id="rId27"/>
              </a:rPr>
              <a:t>http://michutka.3dn.ru/blog/2013-1-17</a:t>
            </a:r>
            <a:r>
              <a:rPr lang="ru-RU" sz="1200" dirty="0" smtClean="0"/>
              <a:t> 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Литературная гостиная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http://realty.sarbc.ru/UserFiles/Image/ao-2/6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0174"/>
            <a:ext cx="425767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500174"/>
            <a:ext cx="4038600" cy="4883153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    </a:t>
            </a:r>
          </a:p>
          <a:p>
            <a:pPr>
              <a:buNone/>
            </a:pPr>
            <a:endParaRPr lang="ru-RU" sz="3200" dirty="0"/>
          </a:p>
          <a:p>
            <a:pPr>
              <a:buNone/>
            </a:pPr>
            <a:r>
              <a:rPr lang="ru-RU" sz="3200" b="1" dirty="0" smtClean="0"/>
              <a:t>       Комната, где</a:t>
            </a:r>
            <a:r>
              <a:rPr lang="ru-RU" sz="3200" b="1" baseline="0" dirty="0" smtClean="0"/>
              <a:t> мы встречаем дорогих гостей.</a:t>
            </a:r>
            <a:endParaRPr lang="ru-RU" sz="32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Сергей Владимирович Михалков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http://vyborg.tv/image/texts/ab/85/23/340/59e9ee49ce2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0724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Детство Сергея Владимировича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http://www.ushkinamakushke.ru/images/sergey_mihalkov_v_detstve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278608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71934" y="2500306"/>
            <a:ext cx="4686304" cy="3625857"/>
          </a:xfrm>
        </p:spPr>
        <p:txBody>
          <a:bodyPr/>
          <a:lstStyle/>
          <a:p>
            <a:r>
              <a:rPr lang="ru-RU" b="1" dirty="0" smtClean="0"/>
              <a:t>Родился 13 марта 1913г в Москве</a:t>
            </a:r>
          </a:p>
          <a:p>
            <a:r>
              <a:rPr lang="ru-RU" b="1" dirty="0" smtClean="0"/>
              <a:t>Учился дома до 4 класса</a:t>
            </a:r>
          </a:p>
          <a:p>
            <a:r>
              <a:rPr lang="ru-RU" b="1" dirty="0" smtClean="0"/>
              <a:t>Мама– учительница</a:t>
            </a:r>
          </a:p>
          <a:p>
            <a:r>
              <a:rPr lang="ru-RU" b="1" dirty="0" smtClean="0"/>
              <a:t>В 9 лет начал писать стихи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Одно из первых произведений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http://baby-scool.narod.ru/media/book/skazki/michalkov/img/dyadya_step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664373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Продолжение «Дяди Стёпы.»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http://img2.labirint.ru/bookstore/books/52550/big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142984"/>
            <a:ext cx="37147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7199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« Однажды я услышал, как    одна бабушка пугала внука милицией. И решил что дети не должны бояться милиционеров.»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Продолжение «Дяди Стёпы.»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8" descr="http://detizdat.ucoz.org/_ph/26/150307342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2584" y="1600200"/>
            <a:ext cx="34478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8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Поднимается мальчишка:</a:t>
            </a:r>
          </a:p>
          <a:p>
            <a:pPr>
              <a:buFontTx/>
              <a:buChar char="-"/>
            </a:pPr>
            <a:r>
              <a:rPr lang="ru-RU" sz="2400" b="1" dirty="0" smtClean="0"/>
              <a:t>А у Стёпы дети есть?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- Что сказать ему в ответ? </a:t>
            </a:r>
          </a:p>
          <a:p>
            <a:pPr>
              <a:buNone/>
            </a:pPr>
            <a:r>
              <a:rPr lang="ru-RU" sz="2400" b="1" dirty="0" smtClean="0"/>
              <a:t>     Тяжело ответить: «Нет.»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Продолжение «Дяди Стёпы.»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3" descr="http://im8-tub-ru.yandex.net/i?id=600699438-35-72&amp;n=2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428736"/>
            <a:ext cx="364333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Но годы шли…И вот уже состарился наш знатный милиционер. И за свои заслуги он получил звание ветерана.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Викторина.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http://l4b.s3.amazonaws.com/public/bookimages/d5809dae556012b7a34709a2e38dc45c3459f02896742dabe2d280dd470c1323-10229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643050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p3-kniga.ru/bibliofil/img/otkr-mihalkov-foma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285860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6-tub-ru.yandex.net/i?id=29510999-25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285860"/>
            <a:ext cx="2000264" cy="221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h1.tr200.net/image2/0013/84/00138429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28" y="3786190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-fotki.yandex.ru/get/5309/18672106.d7/0_76364_64024ec3_XL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8" y="3714752"/>
            <a:ext cx="19288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298</Words>
  <Application>Microsoft Office PowerPoint</Application>
  <PresentationFormat>Экран (4:3)</PresentationFormat>
  <Paragraphs>96</Paragraphs>
  <Slides>19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Литературная гостиная посвящённая творчеству С. В. Михалкова.</vt:lpstr>
      <vt:lpstr>Литературная гостиная</vt:lpstr>
      <vt:lpstr>Сергей Владимирович Михалков</vt:lpstr>
      <vt:lpstr>Детство Сергея Владимировича</vt:lpstr>
      <vt:lpstr>Одно из первых произведений</vt:lpstr>
      <vt:lpstr>Продолжение «Дяди Стёпы.»</vt:lpstr>
      <vt:lpstr>Продолжение «Дяди Стёпы.»</vt:lpstr>
      <vt:lpstr>Продолжение «Дяди Стёпы.»</vt:lpstr>
      <vt:lpstr>Викторина.</vt:lpstr>
      <vt:lpstr>«Одна рифма.»</vt:lpstr>
      <vt:lpstr>«36 и 5.»</vt:lpstr>
      <vt:lpstr>«Песенка друзей.»</vt:lpstr>
      <vt:lpstr>Стихи о войне.</vt:lpstr>
      <vt:lpstr>Могила неизвестного солдата</vt:lpstr>
      <vt:lpstr>Гимн– это главная торжественная песня, в которой воспевается Родина.</vt:lpstr>
      <vt:lpstr>Басни.</vt:lpstr>
      <vt:lpstr>«Праздник Непослушания.»</vt:lpstr>
      <vt:lpstr>«Как старик корову продавал.»</vt:lpstr>
      <vt:lpstr>Источники.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гостиная посвящённая творчеству С. В. Михалкова.</dc:title>
  <dc:creator>VCT</dc:creator>
  <cp:lastModifiedBy>VCT</cp:lastModifiedBy>
  <cp:revision>23</cp:revision>
  <dcterms:created xsi:type="dcterms:W3CDTF">2013-10-23T05:49:30Z</dcterms:created>
  <dcterms:modified xsi:type="dcterms:W3CDTF">2015-03-11T14:09:35Z</dcterms:modified>
</cp:coreProperties>
</file>