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2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1C8689-C832-4DD2-9C81-063B697FAC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36E822-E6F1-47C5-B048-18D23936E6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DBC06E-351F-4B44-8F99-899AA74110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A4CDB-19CF-496A-AC0E-7DF91267D53A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F689E4-2315-4FB2-8A12-16A7A3729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3"/>
            <a:ext cx="6694512" cy="3456384"/>
          </a:xfrm>
        </p:spPr>
        <p:txBody>
          <a:bodyPr>
            <a:normAutofit/>
          </a:bodyPr>
          <a:lstStyle/>
          <a:p>
            <a:r>
              <a:rPr lang="ru-RU" sz="8000" dirty="0" smtClean="0">
                <a:cs typeface="Aharoni" pitchFamily="2" charset="-79"/>
              </a:rPr>
              <a:t>ЛЮБИ   ЖИВОЕ</a:t>
            </a:r>
            <a:endParaRPr lang="ru-RU" sz="80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877272"/>
            <a:ext cx="2880320" cy="792088"/>
          </a:xfrm>
        </p:spPr>
        <p:txBody>
          <a:bodyPr>
            <a:normAutofit fontScale="77500" lnSpcReduction="20000"/>
          </a:bodyPr>
          <a:lstStyle/>
          <a:p>
            <a:r>
              <a:rPr lang="ru-RU" sz="1400" dirty="0" smtClean="0"/>
              <a:t>Учитель </a:t>
            </a:r>
            <a:r>
              <a:rPr lang="ru-RU" sz="1400" dirty="0" smtClean="0"/>
              <a:t>начальных классов высшей категории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МКОУ </a:t>
            </a:r>
            <a:r>
              <a:rPr lang="ru-RU" sz="1400" dirty="0" err="1" smtClean="0"/>
              <a:t>Князевской</a:t>
            </a:r>
            <a:r>
              <a:rPr lang="ru-RU" sz="1400" dirty="0" smtClean="0"/>
              <a:t> ООШ Мандрикова Людмила Андреевна.</a:t>
            </a:r>
            <a:endParaRPr lang="ru-RU" sz="1400" dirty="0"/>
          </a:p>
        </p:txBody>
      </p:sp>
      <p:pic>
        <p:nvPicPr>
          <p:cNvPr id="4" name="Рисунок 3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068" y="4653136"/>
            <a:ext cx="2839996" cy="2088232"/>
          </a:xfrm>
          <a:prstGeom prst="rect">
            <a:avLst/>
          </a:prstGeom>
        </p:spPr>
      </p:pic>
      <p:pic>
        <p:nvPicPr>
          <p:cNvPr id="6" name="Рисунок 5" descr="Ko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203" y="332656"/>
            <a:ext cx="2284292" cy="1944216"/>
          </a:xfrm>
          <a:prstGeom prst="rect">
            <a:avLst/>
          </a:prstGeom>
        </p:spPr>
      </p:pic>
      <p:pic>
        <p:nvPicPr>
          <p:cNvPr id="7" name="Рисунок 6" descr="Chrysanthem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3068" y="2636912"/>
            <a:ext cx="2551420" cy="214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>
                <a:solidFill>
                  <a:schemeClr val="folHlink"/>
                </a:solidFill>
              </a:rPr>
              <a:t>«Почта»</a:t>
            </a:r>
          </a:p>
        </p:txBody>
      </p:sp>
      <p:pic>
        <p:nvPicPr>
          <p:cNvPr id="62473" name="Picture 9" descr="Лягуш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492375"/>
            <a:ext cx="3429000" cy="2759075"/>
          </a:xfrm>
          <a:ln w="38100" cmpd="dbl">
            <a:solidFill>
              <a:schemeClr val="tx1"/>
            </a:solidFill>
          </a:ln>
        </p:spPr>
      </p:pic>
      <p:sp>
        <p:nvSpPr>
          <p:cNvPr id="624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981200"/>
            <a:ext cx="4619625" cy="4114800"/>
          </a:xfrm>
        </p:spPr>
        <p:txBody>
          <a:bodyPr/>
          <a:lstStyle/>
          <a:p>
            <a:r>
              <a:rPr lang="ru-RU" sz="2000"/>
              <a:t> </a:t>
            </a:r>
            <a:r>
              <a:rPr lang="ru-RU" sz="2000" b="1"/>
              <a:t>«Сама знаю, что не красавица. Покажись я, многие шарахаются в сторону, а то ещё и камнем бросят или ногой пнут. А за что?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Придумали ведь, что от меня на руках бородавки бывают. Чушь какая – то.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Не всем же быть красавицами! А вот польза от меня людям большая»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>
                <a:solidFill>
                  <a:schemeClr val="folHlink"/>
                </a:solidFill>
              </a:rPr>
              <a:t>«Почта»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4781550" cy="41148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 </a:t>
            </a:r>
            <a:r>
              <a:rPr lang="ru-RU" sz="2000" b="1" dirty="0"/>
              <a:t>«На земном шаре нет, пожалуй, такого существа, о котором рассказывали бы столько легенд и небылиц, как о нас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Не нравится, что темноту мы любим, что на обычных птиц и зверей не похожи. </a:t>
            </a:r>
            <a:endParaRPr lang="ru-RU" sz="2000" b="1" dirty="0" smtClean="0"/>
          </a:p>
          <a:p>
            <a:r>
              <a:rPr lang="ru-RU" sz="2000" b="1" dirty="0" smtClean="0"/>
              <a:t>Но </a:t>
            </a:r>
            <a:r>
              <a:rPr lang="ru-RU" sz="2000" b="1" dirty="0"/>
              <a:t>мы же друзья человека, а не враги. </a:t>
            </a:r>
            <a:endParaRPr lang="ru-RU" sz="2000" b="1" dirty="0" smtClean="0"/>
          </a:p>
          <a:p>
            <a:r>
              <a:rPr lang="ru-RU" sz="2000" b="1" dirty="0" smtClean="0"/>
              <a:t>Что </a:t>
            </a:r>
            <a:r>
              <a:rPr lang="ru-RU" sz="2000" b="1" dirty="0"/>
              <a:t>же нам делать? </a:t>
            </a:r>
            <a:endParaRPr lang="ru-RU" sz="2000" b="1" dirty="0" smtClean="0"/>
          </a:p>
          <a:p>
            <a:r>
              <a:rPr lang="ru-RU" sz="2000" b="1" dirty="0" smtClean="0"/>
              <a:t>Ведь </a:t>
            </a:r>
            <a:r>
              <a:rPr lang="ru-RU" sz="2000" b="1" dirty="0"/>
              <a:t>такими мы уродились. Любим висеть вниз головой. А обижают нас незаслуженно».</a:t>
            </a:r>
          </a:p>
        </p:txBody>
      </p:sp>
      <p:pic>
        <p:nvPicPr>
          <p:cNvPr id="78854" name="Picture 6" descr="Летучая мыш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781300"/>
            <a:ext cx="3429000" cy="2576513"/>
          </a:xfrm>
          <a:ln w="38100" cmpd="dbl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sz="6600" b="1">
                <a:solidFill>
                  <a:schemeClr val="folHlink"/>
                </a:solidFill>
              </a:rPr>
              <a:t>КУКУШКА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200"/>
          </a:p>
        </p:txBody>
      </p:sp>
      <p:pic>
        <p:nvPicPr>
          <p:cNvPr id="64520" name="Picture 8" descr="кукуш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2060575"/>
            <a:ext cx="2698750" cy="3602038"/>
          </a:xfrm>
          <a:ln w="38100" cmpd="dbl">
            <a:solidFill>
              <a:srgbClr val="000000"/>
            </a:solidFill>
          </a:ln>
        </p:spPr>
      </p:pic>
      <p:pic>
        <p:nvPicPr>
          <p:cNvPr id="64521" name="Picture 9" descr="кукушка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92150"/>
            <a:ext cx="2555875" cy="27273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22" name="Picture 10" descr="кукушк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557338"/>
            <a:ext cx="2555875" cy="20716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23" name="Picture 11" descr="кукушка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4076700"/>
            <a:ext cx="3001963" cy="2546350"/>
          </a:xfrm>
          <a:ln w="38100" cmpd="dbl">
            <a:solidFill>
              <a:srgbClr val="000000"/>
            </a:solidFill>
          </a:ln>
        </p:spPr>
      </p:pic>
      <p:pic>
        <p:nvPicPr>
          <p:cNvPr id="64524" name="Picture 12" descr="кукушка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435600" y="4437063"/>
            <a:ext cx="3516313" cy="2187575"/>
          </a:xfrm>
          <a:ln w="38100" cmpd="dbl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folHlink"/>
                </a:solidFill>
              </a:rPr>
              <a:t>«Городские новости»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875"/>
            <a:ext cx="8075240" cy="51117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Какого жука я в лесу повстречал!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Он топал, как бык, и рогами качал.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И очень серьёзным и грозным он был –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Я даже дорогу ему уступил.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Мне имя его неизвестно пока,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Но я не забуду лесного жука.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Я в городе в библиотеку пойду,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Жука моего по рисункам найду.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Узнаю, где водится, как он живёт,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Зачем ему крылья и что он жуёт.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И будут страницы, как травы, шуметь,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 И будут, как птицы, трамваи звенеть.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Я всем расскажу про жука своего,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Как славно, что я не обидел его!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chemeClr val="folHlink"/>
                </a:solidFill>
              </a:rPr>
              <a:t>«Городские новости»</a:t>
            </a:r>
          </a:p>
        </p:txBody>
      </p:sp>
      <p:pic>
        <p:nvPicPr>
          <p:cNvPr id="6554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492375"/>
            <a:ext cx="3419475" cy="2552700"/>
          </a:xfrm>
          <a:noFill/>
          <a:ln w="38100" cmpd="dbl">
            <a:solidFill>
              <a:schemeClr val="tx1"/>
            </a:solidFill>
          </a:ln>
        </p:spPr>
      </p:pic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276475"/>
            <a:ext cx="3429000" cy="3819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/>
              <a:t>Как славно, что я не обидел его!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219256" cy="561932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Берегите землю. Берегите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Жаворонка в голубом зените,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Бабочку на листьях повилики,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На тропинках солнечные блики,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На камнях играющего краба,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Над пустыней тень от баобаба,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Ястреба, парящего над полем,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Ясный месяц над речным покоем,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Ласточку, мелькающую в жите.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Берегите землю! Берегите!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9" name="Picture 11" descr="Вес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844675"/>
            <a:ext cx="5786438" cy="4292600"/>
          </a:xfrm>
        </p:spPr>
      </p:pic>
      <p:pic>
        <p:nvPicPr>
          <p:cNvPr id="68620" name="Picture 12" descr="дф-07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250"/>
            <a:ext cx="3116262" cy="23034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21" name="Picture 13" descr="Изображение 5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76250"/>
            <a:ext cx="3121025" cy="23383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22" name="Picture 14" descr="Изображение 5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149725"/>
            <a:ext cx="3121025" cy="23415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23" name="Picture 15" descr="гIMG_0424 (128)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4221163"/>
            <a:ext cx="3097212" cy="23034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Дарите добро и мир, ответит вам тем же.</a:t>
            </a:r>
            <a:endParaRPr lang="ru-RU" sz="8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/>
          <a:lstStyle/>
          <a:p>
            <a:pPr algn="ctr"/>
            <a:r>
              <a:rPr lang="ru-RU" dirty="0" smtClean="0"/>
              <a:t>СПАСИБО   ЗА  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Правила поведения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на уроке чтения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1).Говорить чётко и ясно.</a:t>
            </a:r>
          </a:p>
          <a:p>
            <a:r>
              <a:rPr lang="ru-RU" sz="4000" dirty="0" smtClean="0"/>
              <a:t>2) Отвечать полным ответом.</a:t>
            </a:r>
          </a:p>
          <a:p>
            <a:r>
              <a:rPr lang="ru-RU" sz="4000" dirty="0" smtClean="0"/>
              <a:t>3) Выслушивать вопрос до конца.</a:t>
            </a:r>
          </a:p>
          <a:p>
            <a:r>
              <a:rPr lang="ru-RU" sz="4000" dirty="0" smtClean="0"/>
              <a:t>4) Не выкрикивать.</a:t>
            </a:r>
          </a:p>
          <a:p>
            <a:r>
              <a:rPr lang="ru-RU" sz="4000" dirty="0" smtClean="0"/>
              <a:t>5) Высказывать собственное мнение.</a:t>
            </a:r>
          </a:p>
          <a:p>
            <a:endParaRPr lang="ru-RU" dirty="0"/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63773"/>
            <a:ext cx="1728192" cy="168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разговаривать,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</a:t>
            </a:r>
            <a:r>
              <a:rPr lang="ru-RU" sz="4000" dirty="0" smtClean="0">
                <a:solidFill>
                  <a:schemeClr val="accent3"/>
                </a:solidFill>
              </a:rPr>
              <a:t>надо выговаривать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Всё правильно и внятно,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4000" dirty="0" smtClean="0">
                <a:solidFill>
                  <a:schemeClr val="accent3"/>
                </a:solidFill>
              </a:rPr>
              <a:t>чтоб было всем понятно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4000" dirty="0" smtClean="0"/>
              <a:t>Мы будем разговаривать, </a:t>
            </a:r>
          </a:p>
          <a:p>
            <a:pPr>
              <a:buNone/>
            </a:pPr>
            <a:r>
              <a:rPr lang="ru-RU" sz="4000" dirty="0" smtClean="0"/>
              <a:t>           мы </a:t>
            </a:r>
            <a:r>
              <a:rPr lang="ru-RU" sz="4000" dirty="0" smtClean="0">
                <a:solidFill>
                  <a:schemeClr val="accent3"/>
                </a:solidFill>
              </a:rPr>
              <a:t>будем выговаривать</a:t>
            </a:r>
          </a:p>
          <a:p>
            <a:pPr>
              <a:buNone/>
            </a:pPr>
            <a:r>
              <a:rPr lang="ru-RU" sz="4000" dirty="0" smtClean="0"/>
              <a:t>Всё правильно и внятно, </a:t>
            </a:r>
          </a:p>
          <a:p>
            <a:pPr>
              <a:buNone/>
            </a:pPr>
            <a:r>
              <a:rPr lang="ru-RU" sz="4000" dirty="0" smtClean="0"/>
              <a:t>            </a:t>
            </a:r>
            <a:r>
              <a:rPr lang="ru-RU" sz="4000" dirty="0" smtClean="0">
                <a:solidFill>
                  <a:schemeClr val="accent3"/>
                </a:solidFill>
              </a:rPr>
              <a:t>чтоб было всё понятно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79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1"/>
            <a:ext cx="1512167" cy="160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75240" cy="6285312"/>
          </a:xfrm>
        </p:spPr>
        <p:txBody>
          <a:bodyPr>
            <a:noAutofit/>
          </a:bodyPr>
          <a:lstStyle/>
          <a:p>
            <a:r>
              <a:rPr lang="ru-RU" sz="3300" dirty="0" smtClean="0"/>
              <a:t>«Произведения русских писателей ХХ века».</a:t>
            </a:r>
          </a:p>
          <a:p>
            <a:pPr>
              <a:buNone/>
            </a:pPr>
            <a:endParaRPr lang="ru-RU" sz="3300" dirty="0" smtClean="0"/>
          </a:p>
          <a:p>
            <a:r>
              <a:rPr lang="ru-RU" sz="3300" dirty="0" smtClean="0"/>
              <a:t> «Произведения о природе русских писателей».</a:t>
            </a:r>
          </a:p>
          <a:p>
            <a:pPr>
              <a:buNone/>
            </a:pPr>
            <a:endParaRPr lang="ru-RU" sz="3300" dirty="0" smtClean="0"/>
          </a:p>
          <a:p>
            <a:r>
              <a:rPr lang="ru-RU" sz="3300" dirty="0" smtClean="0"/>
              <a:t> «Охранять природу – значит охранять Родину».</a:t>
            </a:r>
          </a:p>
          <a:p>
            <a:pPr>
              <a:buNone/>
            </a:pPr>
            <a:endParaRPr lang="ru-RU" sz="3300" dirty="0" smtClean="0"/>
          </a:p>
          <a:p>
            <a:r>
              <a:rPr lang="ru-RU" sz="3300" dirty="0" smtClean="0"/>
              <a:t> «Мы в ответе за тех, кого приручили».</a:t>
            </a:r>
            <a:endParaRPr lang="ru-RU" sz="33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>
                <a:solidFill>
                  <a:schemeClr val="folHlink"/>
                </a:solidFill>
              </a:rPr>
              <a:t>«Вести из леса»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539750" y="2924175"/>
            <a:ext cx="3098800" cy="2312988"/>
          </a:xfrm>
          <a:noFill/>
          <a:ln w="38100" cmpd="dbl">
            <a:solidFill>
              <a:schemeClr val="tx1"/>
            </a:solidFill>
          </a:ln>
        </p:spPr>
      </p:pic>
      <p:sp>
        <p:nvSpPr>
          <p:cNvPr id="4404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44675"/>
            <a:ext cx="4691062" cy="46799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u="sng"/>
              <a:t>Стая птиц под снегом.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Скакал заяц по болоту. С кочки на кочку, с кочки на кочку, да – бух! – сорвался, и в снег по самые уши.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И чувствует косой: под ногами у него живое что-то шевелится. В ту же минуту из-под снега кругом него с громким хлопаньем крыльев пошли вырываться белые куропатки. До смерти перепуганный заяц кинулся назад в лес.</a:t>
            </a:r>
          </a:p>
        </p:txBody>
      </p:sp>
      <p:sp>
        <p:nvSpPr>
          <p:cNvPr id="44041" name="AutoShape 9" descr="68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>
                <a:solidFill>
                  <a:schemeClr val="folHlink"/>
                </a:solidFill>
              </a:rPr>
              <a:t>«Вести из леса»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1200"/>
            <a:ext cx="463708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Оказалось – целая стая белых куропаток ночевала в лесу на болоте. Днём они вылетают, ходят по болоту, клюют ивовые почки. Поклюют – и опять в снег.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Там им тепло и безопасно. Кто их под снегом заметит?</a:t>
            </a:r>
          </a:p>
        </p:txBody>
      </p:sp>
      <p:pic>
        <p:nvPicPr>
          <p:cNvPr id="72710" name="Picture 6" descr="Куропат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913063"/>
            <a:ext cx="3429000" cy="2249487"/>
          </a:xfrm>
          <a:noFill/>
          <a:ln w="38100" cmpd="dbl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>
                <a:solidFill>
                  <a:schemeClr val="folHlink"/>
                </a:solidFill>
              </a:rPr>
              <a:t>«Рыбацкий узел»</a:t>
            </a:r>
          </a:p>
        </p:txBody>
      </p:sp>
      <p:pic>
        <p:nvPicPr>
          <p:cNvPr id="57353" name="Picture 9" descr="Боб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852738"/>
            <a:ext cx="3429000" cy="2289175"/>
          </a:xfrm>
          <a:ln w="38100" cmpd="dbl">
            <a:solidFill>
              <a:schemeClr val="tx1"/>
            </a:solidFill>
          </a:ln>
        </p:spPr>
      </p:pic>
      <p:sp>
        <p:nvSpPr>
          <p:cNvPr id="5735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773238"/>
            <a:ext cx="4546600" cy="4535487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 </a:t>
            </a:r>
            <a:r>
              <a:rPr lang="ru-RU" sz="2000" b="1" u="sng" dirty="0"/>
              <a:t>Речной бобр</a:t>
            </a:r>
            <a:r>
              <a:rPr lang="ru-RU" sz="2000" b="1" dirty="0"/>
              <a:t> – крупный </a:t>
            </a:r>
            <a:r>
              <a:rPr lang="ru-RU" sz="2000" b="1" dirty="0" smtClean="0"/>
              <a:t>грызун. </a:t>
            </a:r>
          </a:p>
          <a:p>
            <a:r>
              <a:rPr lang="ru-RU" sz="2000" b="1" dirty="0" smtClean="0"/>
              <a:t>Жизнь </a:t>
            </a:r>
            <a:r>
              <a:rPr lang="ru-RU" sz="2000" b="1" dirty="0"/>
              <a:t>его тесно связана с водой. </a:t>
            </a:r>
            <a:endParaRPr lang="ru-RU" sz="2000" b="1" dirty="0" smtClean="0"/>
          </a:p>
          <a:p>
            <a:r>
              <a:rPr lang="ru-RU" sz="2000" b="1" dirty="0" smtClean="0"/>
              <a:t>Бобры </a:t>
            </a:r>
            <a:r>
              <a:rPr lang="ru-RU" sz="2000" b="1" dirty="0"/>
              <a:t>прекрасно плавают и </a:t>
            </a:r>
            <a:r>
              <a:rPr lang="ru-RU" sz="2000" b="1" dirty="0" smtClean="0"/>
              <a:t>ныряют. </a:t>
            </a:r>
          </a:p>
          <a:p>
            <a:r>
              <a:rPr lang="ru-RU" sz="2000" b="1" dirty="0" smtClean="0"/>
              <a:t>Мех </a:t>
            </a:r>
            <a:r>
              <a:rPr lang="ru-RU" sz="2000" b="1" dirty="0"/>
              <a:t>бобра очень густой и почти не намокает. </a:t>
            </a:r>
            <a:endParaRPr lang="ru-RU" sz="2000" b="1" dirty="0" smtClean="0"/>
          </a:p>
          <a:p>
            <a:r>
              <a:rPr lang="ru-RU" sz="2000" b="1" dirty="0" smtClean="0"/>
              <a:t>Между </a:t>
            </a:r>
            <a:r>
              <a:rPr lang="ru-RU" sz="2000" b="1" dirty="0"/>
              <a:t>пальцами задних конечностей имеется плавательная перепонка, хвост широкий, плоский, покрыт роговыми чешуйками.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>
                <a:solidFill>
                  <a:schemeClr val="folHlink"/>
                </a:solidFill>
              </a:rPr>
              <a:t>«Рыбацкий узел»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72816"/>
            <a:ext cx="5905500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 </a:t>
            </a:r>
            <a:r>
              <a:rPr lang="ru-RU" b="1" u="sng" dirty="0"/>
              <a:t>Ондатра</a:t>
            </a:r>
            <a:r>
              <a:rPr lang="ru-RU" b="1" dirty="0"/>
              <a:t> завезена и выпущена в угодьях России в 1927 г. Родина её – Северная </a:t>
            </a:r>
            <a:r>
              <a:rPr lang="ru-RU" b="1" dirty="0" smtClean="0"/>
              <a:t>Америка.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Ондатра </a:t>
            </a:r>
            <a:r>
              <a:rPr lang="ru-RU" b="1" dirty="0"/>
              <a:t>ведёт полуводный образ жизни, живёт в норах, устраиваемых в берегах водоёмов, где имеется водная растительность. 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Вход </a:t>
            </a:r>
            <a:r>
              <a:rPr lang="ru-RU" b="1" dirty="0"/>
              <a:t>в нору её скрыт под водой. 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Если </a:t>
            </a:r>
            <a:r>
              <a:rPr lang="ru-RU" b="1" dirty="0"/>
              <a:t>нору вырыть нельзя, то она строит хатку из корневищ и стеблей водных растений, скрепляя их илом. 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Питается </a:t>
            </a:r>
            <a:r>
              <a:rPr lang="ru-RU" b="1" dirty="0"/>
              <a:t>рогозом, камышом, стрелолистом, тростником и другими водными растениями.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/>
              <a:t> </a:t>
            </a:r>
          </a:p>
        </p:txBody>
      </p:sp>
      <p:pic>
        <p:nvPicPr>
          <p:cNvPr id="7578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2924175"/>
            <a:ext cx="2066925" cy="1543050"/>
          </a:xfr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141663"/>
            <a:ext cx="3429000" cy="2671762"/>
          </a:xfrm>
          <a:ln w="38100" cmpd="dbl">
            <a:solidFill>
              <a:schemeClr val="tx1"/>
            </a:solidFill>
          </a:ln>
        </p:spPr>
      </p:pic>
      <p:pic>
        <p:nvPicPr>
          <p:cNvPr id="604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068638"/>
            <a:ext cx="3429000" cy="2671762"/>
          </a:xfrm>
          <a:ln w="38100" cmpd="dbl">
            <a:solidFill>
              <a:schemeClr val="tx1"/>
            </a:solidFill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49275"/>
            <a:ext cx="1771650" cy="19716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</TotalTime>
  <Words>712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 Black</vt:lpstr>
      <vt:lpstr>Century Schoolbook</vt:lpstr>
      <vt:lpstr>Wingdings</vt:lpstr>
      <vt:lpstr>Wingdings 2</vt:lpstr>
      <vt:lpstr>Эркер</vt:lpstr>
      <vt:lpstr>ЛЮБИ   ЖИВОЕ</vt:lpstr>
      <vt:lpstr>Правила поведения  на уроке чтения</vt:lpstr>
      <vt:lpstr>Презентация PowerPoint</vt:lpstr>
      <vt:lpstr>Презентация PowerPoint</vt:lpstr>
      <vt:lpstr>«Вести из леса»</vt:lpstr>
      <vt:lpstr>«Вести из леса»</vt:lpstr>
      <vt:lpstr>«Рыбацкий узел»</vt:lpstr>
      <vt:lpstr>«Рыбацкий узел»</vt:lpstr>
      <vt:lpstr>Презентация PowerPoint</vt:lpstr>
      <vt:lpstr>«Почта»</vt:lpstr>
      <vt:lpstr>«Почта»</vt:lpstr>
      <vt:lpstr>КУКУШКА</vt:lpstr>
      <vt:lpstr>«Городские новости»</vt:lpstr>
      <vt:lpstr>«Городские новости»</vt:lpstr>
      <vt:lpstr>Презентация PowerPoint</vt:lpstr>
      <vt:lpstr>Презентация PowerPoint</vt:lpstr>
      <vt:lpstr>Презентация PowerPoint</vt:lpstr>
      <vt:lpstr>СПАСИБО   ЗА  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   ЖИВОЕ</dc:title>
  <dc:creator>Master</dc:creator>
  <cp:lastModifiedBy>user</cp:lastModifiedBy>
  <cp:revision>29</cp:revision>
  <dcterms:created xsi:type="dcterms:W3CDTF">2014-02-08T14:13:12Z</dcterms:created>
  <dcterms:modified xsi:type="dcterms:W3CDTF">2015-03-03T19:56:31Z</dcterms:modified>
</cp:coreProperties>
</file>