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3" r:id="rId5"/>
    <p:sldId id="274" r:id="rId6"/>
    <p:sldId id="275" r:id="rId7"/>
    <p:sldId id="266" r:id="rId8"/>
    <p:sldId id="278" r:id="rId9"/>
    <p:sldId id="279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EE2A-3BD8-4BFF-8A26-55AFCF978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A6CD-3DC7-437F-983F-5481F6021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7210-4273-4621-9CBD-9B92BC634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FA70-8455-4AFC-8990-E7E9EA718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49D2-4C85-45C3-8BE7-4BEC23D9A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879C-1FDF-479C-B0A1-D12F53A78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0759-1694-47FA-87B6-125EAA34C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55E8-7CA0-404A-B74F-96AB3D219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75F9-6700-480C-9C5D-E5EA06D8E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30D9-D4A4-4301-A647-FAE33ED0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F884-BAC9-4910-9C1F-8149B329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08B0F-0566-4930-84E0-9C7CB1815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236581-B785-4648-9A7E-13AF240A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Информационная компетентность ученика начальной школы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Учитель начальных классов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МАОУ «СОШ №12 с углубленным изучением немецкого языка» г. Перми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Пашина Екатерина Валентиновна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Во время проекта в классе прошли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занятия по этикету,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интеллектуальная игра, где ученики разрабатывали критерии оценки умений  приятного гостя.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Ребятам пришлось вновь искать информацию( как правильно накрыть на стол, как развлекать гостей, какие игры можно предложить, чему интересному можно научить друзей…)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тема поднималась и на уроках математики, где дети совершали покупки для праздничного стола, и на уроках русского, где ребята писали сочинения «Зачем люди ходят в гости», придумывали истории «Как я побывал в гостях», на уроках окружающего мира – побывали в гостях у народов Европы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Дети  самостоятельно ведут поиск информации, оформляют  страницы, т.е. являются составителями собственной энциклопедии. Часто ребята делятся друг с другом какой-либо идеей, обсуждают её, предлагают свои варианты работы с данными. А это уже выход за рамки предметных знаний. Следовательно, данная деятельность ведет к формированию универсальных учебных умений, способствует раскрытию творческих начал в ребенке.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3075" name="Picture 13" descr="P10409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908050"/>
            <a:ext cx="2914650" cy="2185988"/>
          </a:xfrm>
          <a:noFill/>
        </p:spPr>
      </p:pic>
      <p:sp>
        <p:nvSpPr>
          <p:cNvPr id="307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Наши дети живут в информационном обществе, где необходимо ежедневно получать информацию, оценивать и перерабатывать её. </a:t>
            </a:r>
          </a:p>
          <a:p>
            <a:pPr eaLnBrk="1" hangingPunct="1"/>
            <a:r>
              <a:rPr lang="ru-RU" sz="2400" dirty="0" smtClean="0"/>
              <a:t>Поэтому перед учителем встает задача научить детей </a:t>
            </a:r>
            <a:r>
              <a:rPr lang="ru-RU" sz="2400" dirty="0" err="1" smtClean="0"/>
              <a:t>компетентностному</a:t>
            </a:r>
            <a:r>
              <a:rPr lang="ru-RU" sz="2400" dirty="0" smtClean="0"/>
              <a:t>  подходу к решению данной  проблемы.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3077" name="Picture 16" descr="P10409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908050"/>
            <a:ext cx="2914650" cy="218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Ребенок должен научиться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искать необходимую информацию для выполнения учебных заданий с использованием литературы</a:t>
            </a:r>
          </a:p>
          <a:p>
            <a:pPr eaLnBrk="1" hangingPunct="1"/>
            <a:r>
              <a:rPr lang="ru-RU" smtClean="0"/>
              <a:t>выделять существенную информацию из текстов разных видов</a:t>
            </a:r>
          </a:p>
          <a:p>
            <a:pPr eaLnBrk="1" hangingPunct="1"/>
            <a:r>
              <a:rPr lang="ru-RU" smtClean="0"/>
              <a:t>строить речевые высказывания в устной и письменной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Принимают участие в шествии «Бессмертного полка»</a:t>
            </a:r>
          </a:p>
        </p:txBody>
      </p:sp>
      <p:pic>
        <p:nvPicPr>
          <p:cNvPr id="5123" name="Picture 8" descr="IMG_20140509_100556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1628775"/>
            <a:ext cx="4038600" cy="4105275"/>
          </a:xfrm>
          <a:noFill/>
        </p:spPr>
      </p:pic>
      <p:pic>
        <p:nvPicPr>
          <p:cNvPr id="5124" name="Picture 10" descr="фото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1874838"/>
            <a:ext cx="4038600" cy="3975100"/>
          </a:xfrm>
          <a:noFill/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31775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P10605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60475" y="0"/>
            <a:ext cx="1040447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6237288"/>
            <a:ext cx="5761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Разрабатывают  ( модели и схемы)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P10500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10800000" flipV="1">
            <a:off x="179388" y="5805488"/>
            <a:ext cx="8682037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Строят речевые высказывания в устной и письменной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797c622f107d3a819296ce1a57b4db6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350" y="476250"/>
            <a:ext cx="8877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Игрушка-лизун: упаковка стилизована под баночку крас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404813"/>
            <a:ext cx="7488237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грушка-лизун: упаковка стилизована под баночку краск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260350"/>
            <a:ext cx="3500437" cy="2627313"/>
          </a:xfrm>
          <a:noFill/>
        </p:spPr>
      </p:pic>
      <p:pic>
        <p:nvPicPr>
          <p:cNvPr id="10243" name="Picture 2" descr="Игрушка-лизун: упаковка стилизована под баночку крас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2492375"/>
            <a:ext cx="39163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Игрушка-лизун: упаковка стилизована под баночку краски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92725" y="260350"/>
            <a:ext cx="3025775" cy="2447925"/>
          </a:xfrm>
          <a:noFill/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032000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Информационная компетентность ученика начальной школы</vt:lpstr>
      <vt:lpstr>Слайд 2</vt:lpstr>
      <vt:lpstr>Ребенок должен научиться</vt:lpstr>
      <vt:lpstr>Принимают участие в шествии «Бессмертного полка»</vt:lpstr>
      <vt:lpstr>Слайд 5</vt:lpstr>
      <vt:lpstr>Слайд 6</vt:lpstr>
      <vt:lpstr>Слайд 7</vt:lpstr>
      <vt:lpstr>Слайд 8</vt:lpstr>
      <vt:lpstr>Слайд 9</vt:lpstr>
      <vt:lpstr>Во время проекта в классе прошли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Olga</cp:lastModifiedBy>
  <cp:revision>8</cp:revision>
  <dcterms:created xsi:type="dcterms:W3CDTF">2014-05-20T15:38:27Z</dcterms:created>
  <dcterms:modified xsi:type="dcterms:W3CDTF">2015-01-06T11:49:39Z</dcterms:modified>
</cp:coreProperties>
</file>