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0F5F4-B69A-4D92-857B-DCCDF462138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0AACD-6DF3-4BC5-AFED-8530B74A83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0AACD-6DF3-4BC5-AFED-8530B74A83CF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4" name="Содержимое 3" descr="google_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048599"/>
            <a:ext cx="4876800" cy="5653433"/>
          </a:xfr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эльф\Desktop\ku_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4890135" cy="647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Обобщающий, интегрированный урок </a:t>
            </a:r>
          </a:p>
          <a:p>
            <a:pPr algn="ctr"/>
            <a:r>
              <a:rPr lang="ru-RU" sz="3200" b="1" dirty="0" smtClean="0">
                <a:latin typeface="Monotype Corsiva" pitchFamily="66" charset="0"/>
              </a:rPr>
              <a:t>по сказке  А. С. Пушкина </a:t>
            </a:r>
          </a:p>
          <a:p>
            <a:pPr algn="ctr"/>
            <a:r>
              <a:rPr lang="ru-RU" sz="3200" b="1" dirty="0" smtClean="0">
                <a:latin typeface="Monotype Corsiva" pitchFamily="66" charset="0"/>
              </a:rPr>
              <a:t>«Сказка о царе </a:t>
            </a:r>
            <a:r>
              <a:rPr lang="ru-RU" sz="3200" b="1" dirty="0" err="1" smtClean="0">
                <a:latin typeface="Monotype Corsiva" pitchFamily="66" charset="0"/>
              </a:rPr>
              <a:t>Салтане</a:t>
            </a:r>
            <a:r>
              <a:rPr lang="ru-RU" sz="3200" b="1" dirty="0" smtClean="0">
                <a:latin typeface="Monotype Corsiva" pitchFamily="66" charset="0"/>
              </a:rPr>
              <a:t>, о сыне его славном и могучем богатыре князе </a:t>
            </a:r>
            <a:r>
              <a:rPr lang="ru-RU" sz="3200" b="1" dirty="0" err="1" smtClean="0">
                <a:latin typeface="Monotype Corsiva" pitchFamily="66" charset="0"/>
              </a:rPr>
              <a:t>Гвидоне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Салтановиче</a:t>
            </a:r>
            <a:r>
              <a:rPr lang="ru-RU" sz="3200" b="1" dirty="0" smtClean="0">
                <a:latin typeface="Monotype Corsiva" pitchFamily="66" charset="0"/>
              </a:rPr>
              <a:t> и о прекрасной царевне лебеди»</a:t>
            </a:r>
            <a:endParaRPr lang="ru-RU" sz="3200" b="1" dirty="0">
              <a:latin typeface="Monotype Corsiva" pitchFamily="66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066800" y="32004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895600" y="34290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3505200"/>
            <a:ext cx="76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0" y="34290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010400" y="3200400"/>
            <a:ext cx="609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4038600"/>
            <a:ext cx="1600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ЧТЕНИЕ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4495800"/>
            <a:ext cx="1828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4876800"/>
            <a:ext cx="1600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4419600"/>
            <a:ext cx="1371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ИЗО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4267200"/>
            <a:ext cx="1828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ОРКСЭ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Сказка «О царе </a:t>
            </a:r>
            <a:r>
              <a:rPr lang="ru-RU" sz="3600" dirty="0" err="1" smtClean="0">
                <a:latin typeface="Monotype Corsiva" pitchFamily="66" charset="0"/>
              </a:rPr>
              <a:t>Салтане</a:t>
            </a:r>
            <a:r>
              <a:rPr lang="ru-RU" sz="3600" dirty="0" smtClean="0">
                <a:latin typeface="Monotype Corsiva" pitchFamily="66" charset="0"/>
              </a:rPr>
              <a:t>»</a:t>
            </a: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КАКАЯ ОНА ПО ХАРАКТЕРУ?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2895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200400"/>
            <a:ext cx="1905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Чистая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114800"/>
            <a:ext cx="20574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Святая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5105400"/>
            <a:ext cx="2667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Благородная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Общие особенности волшебных сказок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8600" y="1295400"/>
            <a:ext cx="25146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волшебство и чудеса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48000" y="1295400"/>
            <a:ext cx="2819400" cy="1905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Приключения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героев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28600" y="4038600"/>
            <a:ext cx="26670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Кто-то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мешает или помогает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172200" y="1295400"/>
            <a:ext cx="2819400" cy="1981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Эпизоды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повторяются по 3 раза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352800" y="3962400"/>
            <a:ext cx="2590800" cy="2133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зачин и концовка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248400" y="4038600"/>
            <a:ext cx="2743200" cy="2133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побеждает зло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Выдающийся русский композитор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85523_html_1409dba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447800"/>
            <a:ext cx="3276600" cy="5183474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на открытый урок\Врубель Царевна лебед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2999"/>
            <a:ext cx="7391400" cy="55378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5334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М. М. Врубель «Царевна Лебедь»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Билибин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выдающийся     иллюстратор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G:\на открытый урок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47800"/>
            <a:ext cx="4454387" cy="3058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G:\на открытый урок\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495800"/>
            <a:ext cx="6019800" cy="22012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23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8600"/>
            <a:ext cx="6400800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103</Words>
  <Application>Microsoft Office PowerPoint</Application>
  <PresentationFormat>Экран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Александр Сергеевич Пушкин</vt:lpstr>
      <vt:lpstr>Слайд 2</vt:lpstr>
      <vt:lpstr>Слайд 3</vt:lpstr>
      <vt:lpstr>Слайд 4</vt:lpstr>
      <vt:lpstr>Слайд 5</vt:lpstr>
      <vt:lpstr>Выдающийся русский композитор</vt:lpstr>
      <vt:lpstr>Слайд 7</vt:lpstr>
      <vt:lpstr>И. Я. Билибин – выдающийся     иллюстратор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Элечка</dc:creator>
  <cp:lastModifiedBy>Элечка</cp:lastModifiedBy>
  <cp:revision>15</cp:revision>
  <dcterms:created xsi:type="dcterms:W3CDTF">2014-11-18T16:40:19Z</dcterms:created>
  <dcterms:modified xsi:type="dcterms:W3CDTF">2014-11-18T19:10:14Z</dcterms:modified>
</cp:coreProperties>
</file>