
<file path=[Content_Types].xml><?xml version="1.0" encoding="utf-8"?>
<Types xmlns="http://schemas.openxmlformats.org/package/2006/content-types"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-130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475656" y="260648"/>
            <a:ext cx="6264696" cy="5184576"/>
          </a:xfrm>
          <a:prstGeom prst="roundRect">
            <a:avLst/>
          </a:prstGeom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2843808" y="260648"/>
            <a:ext cx="6120680" cy="4968552"/>
          </a:xfrm>
          <a:prstGeom prst="roundRect">
            <a:avLst/>
          </a:prstGeom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331640" y="116632"/>
            <a:ext cx="6480720" cy="5400600"/>
          </a:xfrm>
          <a:prstGeom prst="roundRect">
            <a:avLst/>
          </a:prstGeom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2843808" y="217612"/>
            <a:ext cx="6048672" cy="4995936"/>
          </a:xfrm>
          <a:prstGeom prst="roundRect">
            <a:avLst/>
          </a:prstGeom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 rot="16200000">
            <a:off x="4900662" y="1099889"/>
            <a:ext cx="2057400" cy="5851525"/>
          </a:xfrm>
        </p:spPr>
        <p:txBody>
          <a:bodyPr vert="eaVert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 rot="16200000"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9467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4725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7580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58114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НЮ</dc:creator>
  <cp:lastModifiedBy>Windows User</cp:lastModifiedBy>
  <cp:revision>2</cp:revision>
  <dcterms:created xsi:type="dcterms:W3CDTF">2014-06-18T14:13:30Z</dcterms:created>
  <dcterms:modified xsi:type="dcterms:W3CDTF">2015-01-24T14:46:57Z</dcterms:modified>
</cp:coreProperties>
</file>