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0FE41-66B3-47A6-BF4E-775BC7565584}" type="datetimeFigureOut">
              <a:rPr lang="ru-RU" smtClean="0"/>
              <a:t>01.12.2014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625D1D-9ABE-43D8-85BC-A2B229028C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25D1D-9ABE-43D8-85BC-A2B229028C4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deita.ru/upload/iblock/66c/golodnyy-medved-podzhidaet-turistov-na-kamchatke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099" y="142852"/>
            <a:ext cx="8041305" cy="6572296"/>
          </a:xfrm>
          <a:prstGeom prst="rect">
            <a:avLst/>
          </a:prstGeom>
          <a:noFill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75db6_df52046_L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14282" y="142852"/>
            <a:ext cx="1524003" cy="1060706"/>
          </a:xfrm>
          <a:prstGeom prst="rect">
            <a:avLst/>
          </a:prstGeom>
        </p:spPr>
      </p:pic>
      <p:pic>
        <p:nvPicPr>
          <p:cNvPr id="8" name="Рисунок 7" descr="0_75db6_df52046_L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14282" y="1428736"/>
            <a:ext cx="1524003" cy="1060706"/>
          </a:xfrm>
          <a:prstGeom prst="rect">
            <a:avLst/>
          </a:prstGeom>
        </p:spPr>
      </p:pic>
      <p:pic>
        <p:nvPicPr>
          <p:cNvPr id="9" name="Рисунок 8" descr="0_75db6_df52046_L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14282" y="2786058"/>
            <a:ext cx="1524003" cy="1060706"/>
          </a:xfrm>
          <a:prstGeom prst="rect">
            <a:avLst/>
          </a:prstGeom>
        </p:spPr>
      </p:pic>
      <p:pic>
        <p:nvPicPr>
          <p:cNvPr id="10" name="Рисунок 9" descr="0_75db6_df52046_L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14282" y="4214818"/>
            <a:ext cx="1524003" cy="1060706"/>
          </a:xfrm>
          <a:prstGeom prst="rect">
            <a:avLst/>
          </a:prstGeom>
        </p:spPr>
      </p:pic>
      <p:pic>
        <p:nvPicPr>
          <p:cNvPr id="11" name="Рисунок 10" descr="0_75db6_df52046_L.pn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214282" y="5572140"/>
            <a:ext cx="1524003" cy="106070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75db6_df52046_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14282" y="142852"/>
            <a:ext cx="1524003" cy="1060706"/>
          </a:xfrm>
          <a:prstGeom prst="rect">
            <a:avLst/>
          </a:prstGeom>
        </p:spPr>
      </p:pic>
      <p:pic>
        <p:nvPicPr>
          <p:cNvPr id="8" name="Рисунок 7" descr="0_75db6_df52046_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14282" y="1428736"/>
            <a:ext cx="1524003" cy="1060706"/>
          </a:xfrm>
          <a:prstGeom prst="rect">
            <a:avLst/>
          </a:prstGeom>
        </p:spPr>
      </p:pic>
      <p:pic>
        <p:nvPicPr>
          <p:cNvPr id="9" name="Рисунок 8" descr="0_75db6_df52046_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14282" y="2786058"/>
            <a:ext cx="1524003" cy="1060706"/>
          </a:xfrm>
          <a:prstGeom prst="rect">
            <a:avLst/>
          </a:prstGeom>
        </p:spPr>
      </p:pic>
      <p:pic>
        <p:nvPicPr>
          <p:cNvPr id="10" name="Рисунок 9" descr="0_75db6_df52046_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14282" y="4214818"/>
            <a:ext cx="1524003" cy="1060706"/>
          </a:xfrm>
          <a:prstGeom prst="rect">
            <a:avLst/>
          </a:prstGeom>
        </p:spPr>
      </p:pic>
      <p:pic>
        <p:nvPicPr>
          <p:cNvPr id="11" name="Рисунок 10" descr="0_75db6_df52046_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14282" y="5572140"/>
            <a:ext cx="1524003" cy="106070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75db6_df52046_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142852"/>
            <a:ext cx="1524003" cy="1060706"/>
          </a:xfrm>
          <a:prstGeom prst="rect">
            <a:avLst/>
          </a:prstGeom>
        </p:spPr>
      </p:pic>
      <p:pic>
        <p:nvPicPr>
          <p:cNvPr id="10" name="Рисунок 9" descr="0_75db6_df52046_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1428736"/>
            <a:ext cx="1524003" cy="1060706"/>
          </a:xfrm>
          <a:prstGeom prst="rect">
            <a:avLst/>
          </a:prstGeom>
        </p:spPr>
      </p:pic>
      <p:pic>
        <p:nvPicPr>
          <p:cNvPr id="11" name="Рисунок 10" descr="0_75db6_df52046_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2786058"/>
            <a:ext cx="1524003" cy="1060706"/>
          </a:xfrm>
          <a:prstGeom prst="rect">
            <a:avLst/>
          </a:prstGeom>
        </p:spPr>
      </p:pic>
      <p:pic>
        <p:nvPicPr>
          <p:cNvPr id="12" name="Рисунок 11" descr="0_75db6_df52046_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4214818"/>
            <a:ext cx="1524003" cy="1060706"/>
          </a:xfrm>
          <a:prstGeom prst="rect">
            <a:avLst/>
          </a:prstGeom>
        </p:spPr>
      </p:pic>
      <p:pic>
        <p:nvPicPr>
          <p:cNvPr id="13" name="Рисунок 12" descr="0_75db6_df52046_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5572140"/>
            <a:ext cx="1524003" cy="1060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.nn.ru/data/forum/images/2013-08/73091967-nedotroga.jpg" TargetMode="External"/><Relationship Id="rId3" Type="http://schemas.openxmlformats.org/officeDocument/2006/relationships/hyperlink" Target="http://detskiychas.ru/obo_vsyom/rasskazy_o_prirode/o_medvede_detyam/" TargetMode="External"/><Relationship Id="rId7" Type="http://schemas.openxmlformats.org/officeDocument/2006/relationships/hyperlink" Target="http://br.my1.ru/_ph/2/2/75016667.jpg" TargetMode="External"/><Relationship Id="rId2" Type="http://schemas.openxmlformats.org/officeDocument/2006/relationships/hyperlink" Target="http://img-fotki.yandex.ru/get/9224/16969765.145/0_75db6_df52046_L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&#1101;&#1083;&#1077;&#1084;&#1077;&#1085;&#1090;&#1072;&#1088;&#1085;&#1086;&#1074;&#1072;&#1090;&#1089;&#1086;&#1085;.&#1088;&#1092;/upload/iblock/d15/d15dd6e50632ffa835153e1e648fe0c4.jpg" TargetMode="External"/><Relationship Id="rId5" Type="http://schemas.openxmlformats.org/officeDocument/2006/relationships/hyperlink" Target="http://lib.rus.ec/i/49/182849/i_001.jpg" TargetMode="External"/><Relationship Id="rId4" Type="http://schemas.openxmlformats.org/officeDocument/2006/relationships/hyperlink" Target="http://www.deita.ru/upload/iblock/66c/golodnyy-medved-podzhidaet-turistov-na-kamchatke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000100" y="1214422"/>
            <a:ext cx="7929618" cy="5423924"/>
            <a:chOff x="1115616" y="915104"/>
            <a:chExt cx="7165477" cy="584310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915104"/>
              <a:ext cx="7165477" cy="27519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В. Бианки</a:t>
              </a:r>
            </a:p>
            <a:p>
              <a:pPr algn="ctr">
                <a:defRPr/>
              </a:pPr>
              <a:r>
                <a:rPr lang="ru-RU" sz="8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«Музыкант»</a:t>
              </a:r>
              <a:endParaRPr lang="ru-RU" sz="8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406693" y="5763520"/>
              <a:ext cx="5099754" cy="9946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презентации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: Фокина Лидия Петровна,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428860" y="357166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МКОУ «СОШ ст. Евсино» </a:t>
            </a:r>
          </a:p>
          <a:p>
            <a:pPr algn="ctr">
              <a:defRPr/>
            </a:pPr>
            <a:r>
              <a:rPr lang="ru-RU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Искитимского</a:t>
            </a: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 Новосибирской области</a:t>
            </a:r>
            <a:endParaRPr 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3929066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Литературное чтение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 класс</a:t>
            </a:r>
          </a:p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«МК «Школа России»</a:t>
            </a:r>
            <a:endParaRPr lang="ru-RU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85917" y="285728"/>
            <a:ext cx="69294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Шнуровка </a:t>
            </a:r>
            <a:r>
              <a:rPr lang="en-US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</a:t>
            </a:r>
            <a:r>
              <a:rPr lang="en-US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img-fotki.yandex.ru/get/9224/16969765.145/0_75db6_df52046_L.png</a:t>
            </a: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Рассказ о медведе детям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http://detskiychas.ru/obo_vsyom/rasskazy_o_prirode/o_medvede_detyam/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Медведь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http://www.deita.ru/upload/iblock/66c/golodnyy-medved-podzhidaet-turistov-na-kamchatke.jpg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В. Бианки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http://lib.rus.ec/i/49/182849/i_001.jpg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Завалинка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http://xn--80aafka8aijbcicvsig8o.xn--p1ai/upload/iblock/d15/d15dd6e50632ffa835153e1e648fe0c4.jpg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Опушка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http://br.my1.ru/_ph/2/2/75016667.jpg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Охота на медведя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http://media.nn.ru/data/forum/images/2013-08/73091967-nedotroga.jpg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571480"/>
            <a:ext cx="68370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МУЗЫКАНТ</a:t>
            </a:r>
            <a:endParaRPr lang="ru-RU" sz="80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28794" y="3286124"/>
            <a:ext cx="67151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Музыкант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артист, играющий на музыкальном инструменте, вообще, человек, занимающийся музыкой.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.rus.ec/i/49/182849/i_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50" y="285728"/>
            <a:ext cx="4632960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67663" y="5357826"/>
            <a:ext cx="6247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Виталий Валентинович Бианки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(1894 – 1959)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xn--80aafka8aijbcicvsig8o.xn--p1ai/upload/iblock/d15/d15dd6e50632ffa835153e1e648fe0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928802"/>
            <a:ext cx="6818430" cy="462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714480" y="204372"/>
            <a:ext cx="7215238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Завалинка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земляная насыпь вдоль наружных стен избы.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14480" y="167559"/>
            <a:ext cx="70723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Опушка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полянка в лесу.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://br.my1.ru/_ph/2/2/750166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428712"/>
            <a:ext cx="6858048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14480" y="196091"/>
            <a:ext cx="700092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Медвежатник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человек, который охотится на медведей.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http://media.nn.ru/data/forum/images/2013-08/73091967-nedotroga.jpg"/>
          <p:cNvPicPr>
            <a:picLocks noChangeAspect="1" noChangeArrowheads="1"/>
          </p:cNvPicPr>
          <p:nvPr/>
        </p:nvPicPr>
        <p:blipFill>
          <a:blip r:embed="rId2" cstate="print"/>
          <a:srcRect t="17105"/>
          <a:stretch>
            <a:fillRect/>
          </a:stretch>
        </p:blipFill>
        <p:spPr bwMode="auto">
          <a:xfrm>
            <a:off x="2000232" y="2071678"/>
            <a:ext cx="6667500" cy="4500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785918" y="857232"/>
            <a:ext cx="7000924" cy="4595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Старик медвежатник играл на балалайке?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Знакомый колхозник видел в лесу волка?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Старик присел отдохнуть на пенёк?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Звук, который услышал старик, слышался с опушки?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Медведь сидел на дереве?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Старик убил медведя?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285728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5643578"/>
            <a:ext cx="6357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Проверка: -   -   +   +   -   -  </a:t>
            </a:r>
            <a:endParaRPr lang="ru-RU" sz="4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28794" y="1398041"/>
            <a:ext cx="6715172" cy="222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сегодняшнем уроке я узнал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чтении рассказа я думал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урока мне захотелось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571480"/>
            <a:ext cx="5786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Ответьте на вопросы:  </a:t>
            </a:r>
            <a:endParaRPr lang="ru-RU" sz="4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92D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202</Words>
  <Application>Microsoft Office PowerPoint</Application>
  <PresentationFormat>Экран (4:3)</PresentationFormat>
  <Paragraphs>42</Paragraphs>
  <Slides>10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2014-05-31T11:31:36Z</dcterms:created>
  <dcterms:modified xsi:type="dcterms:W3CDTF">2014-11-30T18:20:55Z</dcterms:modified>
</cp:coreProperties>
</file>