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57" r:id="rId5"/>
    <p:sldId id="264" r:id="rId6"/>
    <p:sldId id="263" r:id="rId7"/>
    <p:sldId id="265" r:id="rId8"/>
    <p:sldId id="266" r:id="rId9"/>
    <p:sldId id="267" r:id="rId10"/>
    <p:sldId id="271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лнце 8"/>
          <p:cNvSpPr/>
          <p:nvPr/>
        </p:nvSpPr>
        <p:spPr>
          <a:xfrm>
            <a:off x="-142908" y="0"/>
            <a:ext cx="9286908" cy="68580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00364" y="1928802"/>
            <a:ext cx="328613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ru-RU" sz="1400" dirty="0" smtClean="0">
                <a:ea typeface="Calibri"/>
                <a:cs typeface="Times New Roman"/>
              </a:rPr>
              <a:t>Доброе утро, ребята! 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ru-RU" sz="1400" dirty="0" smtClean="0">
                <a:ea typeface="Calibri"/>
                <a:cs typeface="Times New Roman"/>
              </a:rPr>
              <a:t>Мне приятно вас всех видеть.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ru-RU" sz="1400" dirty="0" smtClean="0">
                <a:ea typeface="Calibri"/>
                <a:cs typeface="Times New Roman"/>
              </a:rPr>
              <a:t> Давайте подарим друг другу хорошее настроение:  я улыбаюсь вам, вы улыбнитесь мне. Улыбка может согреть теплом, показать ваше дружелюбие и улучшить всем настроение. </a:t>
            </a: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Tx/>
              <a:buChar char="-"/>
              <a:defRPr/>
            </a:pPr>
            <a:r>
              <a:rPr lang="ru-RU" sz="1400" dirty="0" smtClean="0">
                <a:ea typeface="Calibri"/>
                <a:cs typeface="Times New Roman"/>
              </a:rPr>
              <a:t>А хорошее настроение всегда помогает справиться с любой задачей и добиться хороших результатов.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276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Составляем рассказ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мама прилегла на диван</a:t>
            </a:r>
            <a:r>
              <a:rPr lang="ru-RU" dirty="0" smtClean="0"/>
              <a:t>?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О чем попросила мама? </a:t>
            </a:r>
            <a:endParaRPr lang="ru-RU" dirty="0" smtClean="0"/>
          </a:p>
          <a:p>
            <a:r>
              <a:rPr lang="ru-RU" dirty="0" smtClean="0"/>
              <a:t>Кто </a:t>
            </a:r>
            <a:r>
              <a:rPr lang="ru-RU" dirty="0" smtClean="0"/>
              <a:t>помог маме? </a:t>
            </a:r>
          </a:p>
          <a:p>
            <a:r>
              <a:rPr lang="ru-RU" dirty="0" smtClean="0"/>
              <a:t>- Чем занимался герой рассказа? </a:t>
            </a:r>
          </a:p>
          <a:p>
            <a:r>
              <a:rPr lang="ru-RU" dirty="0" smtClean="0"/>
              <a:t>- </a:t>
            </a:r>
            <a:r>
              <a:rPr lang="ru-RU" dirty="0" smtClean="0"/>
              <a:t>Почему мама вздохнула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Чего не понимал мальчик?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Чему учит нас этот рассказ?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быть </a:t>
            </a:r>
            <a:r>
              <a:rPr lang="ru-RU" dirty="0" smtClean="0"/>
              <a:t>чуткими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внимательными, </a:t>
            </a:r>
            <a:endParaRPr lang="ru-RU" dirty="0" smtClean="0"/>
          </a:p>
          <a:p>
            <a:r>
              <a:rPr lang="ru-RU" dirty="0" smtClean="0"/>
              <a:t>добрыми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заботливыми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по </a:t>
            </a:r>
            <a:r>
              <a:rPr lang="ru-RU" dirty="0" smtClean="0"/>
              <a:t>отношению к </a:t>
            </a:r>
            <a:r>
              <a:rPr lang="ru-RU" dirty="0" smtClean="0"/>
              <a:t>матери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Самооценка и </a:t>
            </a:r>
            <a:r>
              <a:rPr lang="ru-RU" dirty="0" err="1" smtClean="0"/>
              <a:t>взаимооценка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Домашнее задание. </a:t>
            </a:r>
            <a:endParaRPr lang="ru-RU" dirty="0" smtClean="0"/>
          </a:p>
          <a:p>
            <a:r>
              <a:rPr lang="ru-RU" dirty="0" smtClean="0"/>
              <a:t>Всегда </a:t>
            </a:r>
            <a:r>
              <a:rPr lang="ru-RU" dirty="0" smtClean="0"/>
              <a:t>помогать маме, родным, близким. Прочитать рассказ. </a:t>
            </a:r>
            <a:endParaRPr lang="ru-RU" dirty="0" smtClean="0"/>
          </a:p>
          <a:p>
            <a:r>
              <a:rPr lang="ru-RU" dirty="0" smtClean="0"/>
              <a:t>Можете </a:t>
            </a:r>
            <a:r>
              <a:rPr lang="ru-RU" dirty="0" smtClean="0"/>
              <a:t>написать предложения о том, как вы помогаете маме.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До свидания!</a:t>
            </a:r>
          </a:p>
          <a:p>
            <a:pPr algn="ctr">
              <a:buNone/>
            </a:pPr>
            <a:r>
              <a:rPr lang="ru-RU" dirty="0" smtClean="0"/>
              <a:t>Спасибо за работу!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Звуковая разминка.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а-о-у-ы-и-э</a:t>
            </a:r>
            <a:r>
              <a:rPr lang="ru-RU" i="1" dirty="0" smtClean="0"/>
              <a:t>;</a:t>
            </a:r>
          </a:p>
          <a:p>
            <a:r>
              <a:rPr lang="ru-RU" i="1" dirty="0" smtClean="0"/>
              <a:t> </a:t>
            </a:r>
            <a:r>
              <a:rPr lang="ru-RU" i="1" dirty="0" err="1" smtClean="0"/>
              <a:t>а-у</a:t>
            </a:r>
            <a:r>
              <a:rPr lang="ru-RU" i="1" dirty="0" smtClean="0"/>
              <a:t>, </a:t>
            </a:r>
            <a:r>
              <a:rPr lang="ru-RU" i="1" dirty="0" err="1" smtClean="0"/>
              <a:t>а-о</a:t>
            </a:r>
            <a:r>
              <a:rPr lang="ru-RU" i="1" dirty="0" smtClean="0"/>
              <a:t>, </a:t>
            </a:r>
            <a:r>
              <a:rPr lang="ru-RU" i="1" dirty="0" err="1" smtClean="0"/>
              <a:t>ы-и</a:t>
            </a:r>
            <a:r>
              <a:rPr lang="ru-RU" i="1" dirty="0" smtClean="0"/>
              <a:t>, </a:t>
            </a:r>
            <a:r>
              <a:rPr lang="ru-RU" i="1" dirty="0" err="1" smtClean="0"/>
              <a:t>э-а</a:t>
            </a:r>
            <a:r>
              <a:rPr lang="ru-RU" i="1" dirty="0" smtClean="0"/>
              <a:t>, </a:t>
            </a:r>
            <a:r>
              <a:rPr lang="ru-RU" i="1" dirty="0" err="1" smtClean="0"/>
              <a:t>и-э</a:t>
            </a:r>
            <a:r>
              <a:rPr lang="ru-RU" i="1" dirty="0" smtClean="0"/>
              <a:t>; </a:t>
            </a:r>
          </a:p>
          <a:p>
            <a:r>
              <a:rPr lang="ru-RU" i="1" dirty="0" err="1" smtClean="0"/>
              <a:t>аоуиэ</a:t>
            </a:r>
            <a:r>
              <a:rPr lang="ru-RU" i="1" dirty="0" smtClean="0"/>
              <a:t>, </a:t>
            </a:r>
            <a:r>
              <a:rPr lang="ru-RU" i="1" dirty="0" err="1" smtClean="0"/>
              <a:t>аиуоэ</a:t>
            </a:r>
            <a:r>
              <a:rPr lang="ru-RU" i="1" dirty="0" smtClean="0"/>
              <a:t>;</a:t>
            </a:r>
            <a:endParaRPr lang="ru-RU" dirty="0" smtClean="0"/>
          </a:p>
          <a:p>
            <a:r>
              <a:rPr lang="ru-RU" i="1" dirty="0" err="1" smtClean="0"/>
              <a:t>с-з-ц-ца</a:t>
            </a:r>
            <a:r>
              <a:rPr lang="ru-RU" i="1" dirty="0" smtClean="0"/>
              <a:t>, </a:t>
            </a:r>
            <a:r>
              <a:rPr lang="ru-RU" i="1" dirty="0" err="1" smtClean="0"/>
              <a:t>ш-ж-с</a:t>
            </a:r>
            <a:r>
              <a:rPr lang="ru-RU" i="1" dirty="0" smtClean="0"/>
              <a:t>, </a:t>
            </a:r>
          </a:p>
          <a:p>
            <a:r>
              <a:rPr lang="ru-RU" i="1" dirty="0" err="1" smtClean="0"/>
              <a:t>жа-ча-ща</a:t>
            </a:r>
            <a:r>
              <a:rPr lang="ru-RU" i="1" dirty="0" smtClean="0"/>
              <a:t>, </a:t>
            </a:r>
            <a:r>
              <a:rPr lang="ru-RU" i="1" dirty="0" err="1" smtClean="0"/>
              <a:t>ть-чь-чка-чно-вздо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500306"/>
            <a:ext cx="189843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Где любовь, да совет, там и горя нет. </a:t>
            </a:r>
          </a:p>
          <a:p>
            <a:r>
              <a:rPr lang="ru-RU" dirty="0" smtClean="0"/>
              <a:t>Нет друга лучше, чем родная матушка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первое </a:t>
            </a:r>
          </a:p>
          <a:p>
            <a:r>
              <a:rPr lang="ru-RU" dirty="0" smtClean="0"/>
              <a:t>1. Какое  самое   светлое   слово ?</a:t>
            </a:r>
          </a:p>
          <a:p>
            <a:pPr>
              <a:buNone/>
            </a:pPr>
            <a:r>
              <a:rPr lang="ru-RU" dirty="0" smtClean="0"/>
              <a:t>                                   главное</a:t>
            </a:r>
          </a:p>
          <a:p>
            <a:pPr algn="ctr">
              <a:buNone/>
            </a:pPr>
            <a:r>
              <a:rPr lang="ru-RU" dirty="0" smtClean="0"/>
              <a:t>Главное слово любого ребёнка – мама!</a:t>
            </a:r>
          </a:p>
          <a:p>
            <a:pPr algn="r"/>
            <a:r>
              <a:rPr lang="ru-RU" dirty="0" smtClean="0"/>
              <a:t>2. </a:t>
            </a:r>
            <a:r>
              <a:rPr lang="ru-RU" dirty="0" smtClean="0"/>
              <a:t>Четвероногие друзья!		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Надежные</a:t>
            </a:r>
            <a:r>
              <a:rPr lang="ru-RU" dirty="0" smtClean="0"/>
              <a:t>, примерные.</a:t>
            </a:r>
          </a:p>
          <a:p>
            <a:pPr algn="r">
              <a:buNone/>
            </a:pPr>
            <a:r>
              <a:rPr lang="ru-RU" dirty="0" smtClean="0"/>
              <a:t>Их не любить никак нельзя.		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Они </a:t>
            </a:r>
            <a:r>
              <a:rPr lang="ru-RU" dirty="0" smtClean="0"/>
              <a:t>и выручат в беде,</a:t>
            </a:r>
          </a:p>
          <a:p>
            <a:pPr algn="r">
              <a:buNone/>
            </a:pPr>
            <a:r>
              <a:rPr lang="ru-RU" dirty="0" smtClean="0"/>
              <a:t>Они помощники в труде -		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И </a:t>
            </a:r>
            <a:r>
              <a:rPr lang="ru-RU" dirty="0" smtClean="0"/>
              <a:t>в дружбе очень верные.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22574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714752"/>
            <a:ext cx="23812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1428736"/>
            <a:ext cx="209759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3857628"/>
            <a:ext cx="1924057" cy="192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1928802"/>
            <a:ext cx="2214578" cy="2784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Произносим правильно!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О</a:t>
            </a:r>
            <a:r>
              <a:rPr lang="ru-RU" dirty="0" smtClean="0"/>
              <a:t> </a:t>
            </a:r>
            <a:r>
              <a:rPr lang="en-US" dirty="0" smtClean="0"/>
              <a:t>[  </a:t>
            </a:r>
            <a:r>
              <a:rPr lang="ru-RU" dirty="0" smtClean="0"/>
              <a:t>а </a:t>
            </a:r>
            <a:r>
              <a:rPr lang="en-US" dirty="0" smtClean="0"/>
              <a:t> ]</a:t>
            </a:r>
            <a:r>
              <a:rPr lang="ru-RU" dirty="0" smtClean="0"/>
              <a:t>: </a:t>
            </a:r>
            <a:r>
              <a:rPr lang="ru-RU" dirty="0" err="1" smtClean="0"/>
              <a:t>к</a:t>
            </a:r>
            <a:r>
              <a:rPr lang="ru-RU" u="sng" dirty="0" err="1" smtClean="0"/>
              <a:t>о</a:t>
            </a:r>
            <a:r>
              <a:rPr lang="ru-RU" dirty="0" err="1" smtClean="0"/>
              <a:t>гд</a:t>
            </a:r>
            <a:r>
              <a:rPr lang="en-US" dirty="0" smtClean="0"/>
              <a:t>`</a:t>
            </a:r>
            <a:r>
              <a:rPr lang="ru-RU" dirty="0" smtClean="0"/>
              <a:t>а,  </a:t>
            </a:r>
            <a:r>
              <a:rPr lang="ru-RU" dirty="0" smtClean="0"/>
              <a:t> </a:t>
            </a:r>
            <a:r>
              <a:rPr lang="ru-RU" dirty="0" err="1" smtClean="0"/>
              <a:t>парох</a:t>
            </a:r>
            <a:r>
              <a:rPr lang="en-US" dirty="0" smtClean="0"/>
              <a:t>`</a:t>
            </a:r>
            <a:r>
              <a:rPr lang="ru-RU" dirty="0" smtClean="0"/>
              <a:t>од</a:t>
            </a:r>
            <a:r>
              <a:rPr lang="ru-RU" dirty="0" smtClean="0"/>
              <a:t>,   </a:t>
            </a:r>
            <a:r>
              <a:rPr lang="ru-RU" dirty="0" err="1" smtClean="0"/>
              <a:t>п</a:t>
            </a:r>
            <a:r>
              <a:rPr lang="ru-RU" u="sng" dirty="0" err="1" smtClean="0"/>
              <a:t>о</a:t>
            </a:r>
            <a:r>
              <a:rPr lang="ru-RU" dirty="0" err="1" smtClean="0"/>
              <a:t>гл</a:t>
            </a:r>
            <a:r>
              <a:rPr lang="en-US" dirty="0" smtClean="0"/>
              <a:t>`</a:t>
            </a:r>
            <a:r>
              <a:rPr lang="ru-RU" dirty="0" err="1" smtClean="0"/>
              <a:t>адила</a:t>
            </a:r>
            <a:r>
              <a:rPr lang="ru-RU" dirty="0" smtClean="0"/>
              <a:t>, </a:t>
            </a:r>
            <a:r>
              <a:rPr lang="ru-RU" dirty="0" err="1" smtClean="0"/>
              <a:t>взд</a:t>
            </a:r>
            <a:r>
              <a:rPr lang="ru-RU" u="sng" dirty="0" err="1" smtClean="0"/>
              <a:t>о</a:t>
            </a:r>
            <a:r>
              <a:rPr lang="ru-RU" dirty="0" err="1" smtClean="0"/>
              <a:t>хн</a:t>
            </a:r>
            <a:r>
              <a:rPr lang="en-US" dirty="0" smtClean="0"/>
              <a:t>`</a:t>
            </a:r>
            <a:r>
              <a:rPr lang="ru-RU" dirty="0" err="1" smtClean="0"/>
              <a:t>ула</a:t>
            </a:r>
            <a:r>
              <a:rPr lang="ru-RU" dirty="0" smtClean="0"/>
              <a:t>,    </a:t>
            </a:r>
            <a:r>
              <a:rPr lang="ru-RU" dirty="0" err="1" smtClean="0"/>
              <a:t>н</a:t>
            </a:r>
            <a:r>
              <a:rPr lang="en-US" dirty="0" smtClean="0"/>
              <a:t>`</a:t>
            </a:r>
            <a:r>
              <a:rPr lang="ru-RU" dirty="0" err="1" smtClean="0"/>
              <a:t>ужн</a:t>
            </a:r>
            <a:r>
              <a:rPr lang="ru-RU" u="sng" dirty="0" err="1" smtClean="0"/>
              <a:t>о</a:t>
            </a:r>
            <a:r>
              <a:rPr lang="ru-RU" dirty="0" smtClean="0"/>
              <a:t>, </a:t>
            </a:r>
            <a:r>
              <a:rPr lang="en-US" dirty="0" smtClean="0"/>
              <a:t>   </a:t>
            </a:r>
            <a:r>
              <a:rPr lang="ru-RU" dirty="0" err="1" smtClean="0"/>
              <a:t>п</a:t>
            </a:r>
            <a:r>
              <a:rPr lang="ru-RU" u="sng" dirty="0" err="1" smtClean="0"/>
              <a:t>о</a:t>
            </a:r>
            <a:r>
              <a:rPr lang="ru-RU" dirty="0" err="1" smtClean="0"/>
              <a:t>м</a:t>
            </a:r>
            <a:r>
              <a:rPr lang="en-US" dirty="0" smtClean="0"/>
              <a:t>`</a:t>
            </a:r>
            <a:r>
              <a:rPr lang="ru-RU" dirty="0" err="1" smtClean="0"/>
              <a:t>очь</a:t>
            </a:r>
            <a:endParaRPr lang="ru-RU" dirty="0" smtClean="0"/>
          </a:p>
          <a:p>
            <a:r>
              <a:rPr lang="ru-RU" u="sng" dirty="0" smtClean="0"/>
              <a:t>Ч</a:t>
            </a:r>
            <a:r>
              <a:rPr lang="ru-RU" dirty="0" smtClean="0"/>
              <a:t>то </a:t>
            </a:r>
            <a:r>
              <a:rPr lang="en-US" dirty="0" smtClean="0"/>
              <a:t>[ </a:t>
            </a:r>
            <a:r>
              <a:rPr lang="ru-RU" u="sng" dirty="0" err="1" smtClean="0"/>
              <a:t>ш</a:t>
            </a:r>
            <a:r>
              <a:rPr lang="ru-RU" dirty="0" err="1" smtClean="0"/>
              <a:t>то</a:t>
            </a:r>
            <a:r>
              <a:rPr lang="en-US" dirty="0" smtClean="0"/>
              <a:t>]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929066"/>
            <a:ext cx="1928826" cy="181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 для глаз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Чтобы глазки зорче были, чтобы зрение сохранить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Эти лёгкие движенья предлагаю повторить.</a:t>
            </a:r>
          </a:p>
          <a:p>
            <a:pPr>
              <a:buNone/>
              <a:defRPr/>
            </a:pP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Вдаль посмотрим и под ноги, 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вправо, влево,  поскорей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Быстро глазки все закроем 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 откроем их скорей.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 теперь по кругу быстро,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словно стрелочка часов,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Проведём глазами дружно </a:t>
            </a:r>
          </a:p>
          <a:p>
            <a:pPr>
              <a:buNone/>
              <a:defRPr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ну, а дальше – будь здоров!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1571612"/>
          <a:ext cx="9001156" cy="4643470"/>
        </p:xfrm>
        <a:graphic>
          <a:graphicData uri="http://schemas.openxmlformats.org/presentationml/2006/ole">
            <p:oleObj spid="_x0000_s2050" name="Документ" r:id="rId3" imgW="6069141" imgH="16031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242</TotalTime>
  <Words>302</Words>
  <PresentationFormat>Экран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Изящная</vt:lpstr>
      <vt:lpstr>Документ Microsoft Office Word</vt:lpstr>
      <vt:lpstr>Слайд 1</vt:lpstr>
      <vt:lpstr>Звуковая разминка. </vt:lpstr>
      <vt:lpstr>Слайд 3</vt:lpstr>
      <vt:lpstr>Слайд 4</vt:lpstr>
      <vt:lpstr>Слайд 5</vt:lpstr>
      <vt:lpstr>Произносим правильно!</vt:lpstr>
      <vt:lpstr>Слайд 7</vt:lpstr>
      <vt:lpstr>Упражнение для глаз</vt:lpstr>
      <vt:lpstr>Слайд 9</vt:lpstr>
      <vt:lpstr>Составляем рассказ</vt:lpstr>
      <vt:lpstr>Чему учит нас этот рассказ? 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aa</dc:creator>
  <cp:lastModifiedBy>aa</cp:lastModifiedBy>
  <cp:revision>26</cp:revision>
  <dcterms:created xsi:type="dcterms:W3CDTF">2014-11-26T12:15:44Z</dcterms:created>
  <dcterms:modified xsi:type="dcterms:W3CDTF">2014-11-26T16:29:06Z</dcterms:modified>
</cp:coreProperties>
</file>