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64" r:id="rId3"/>
    <p:sldId id="265" r:id="rId4"/>
    <p:sldId id="259" r:id="rId5"/>
    <p:sldId id="267" r:id="rId6"/>
    <p:sldId id="266" r:id="rId7"/>
    <p:sldId id="258" r:id="rId8"/>
    <p:sldId id="270" r:id="rId9"/>
    <p:sldId id="260" r:id="rId10"/>
    <p:sldId id="271" r:id="rId11"/>
    <p:sldId id="261" r:id="rId12"/>
    <p:sldId id="262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800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CCE9A0-5CF9-4BC3-AC6B-7AC4D2CF3FA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35EC88-E0C8-4356-B1DC-33CB9119ED65}">
      <dgm:prSet phldrT="[Текст]"/>
      <dgm:spPr>
        <a:solidFill>
          <a:srgbClr val="CC0099"/>
        </a:solidFill>
      </dgm:spPr>
      <dgm:t>
        <a:bodyPr/>
        <a:lstStyle/>
        <a:p>
          <a:r>
            <a:rPr lang="en-US" b="1" u="sng" dirty="0" smtClean="0">
              <a:solidFill>
                <a:schemeClr val="tx1"/>
              </a:solidFill>
            </a:rPr>
            <a:t>1 STATION</a:t>
          </a:r>
        </a:p>
        <a:p>
          <a:r>
            <a:rPr lang="en-US" b="1" dirty="0" smtClean="0">
              <a:solidFill>
                <a:schemeClr val="tx1"/>
              </a:solidFill>
            </a:rPr>
            <a:t>PHONETICS</a:t>
          </a:r>
          <a:endParaRPr lang="ru-RU" b="1" dirty="0">
            <a:solidFill>
              <a:schemeClr val="tx1"/>
            </a:solidFill>
          </a:endParaRPr>
        </a:p>
      </dgm:t>
    </dgm:pt>
    <dgm:pt modelId="{60BE9430-3483-4F83-B608-4A159180031C}" type="parTrans" cxnId="{9FF3DE30-9B5C-47F4-848E-9297E6A303FB}">
      <dgm:prSet/>
      <dgm:spPr/>
      <dgm:t>
        <a:bodyPr/>
        <a:lstStyle/>
        <a:p>
          <a:endParaRPr lang="ru-RU"/>
        </a:p>
      </dgm:t>
    </dgm:pt>
    <dgm:pt modelId="{A2C63444-6119-47EC-8B20-18A82D2F355C}" type="sibTrans" cxnId="{9FF3DE30-9B5C-47F4-848E-9297E6A303FB}">
      <dgm:prSet/>
      <dgm:spPr/>
      <dgm:t>
        <a:bodyPr/>
        <a:lstStyle/>
        <a:p>
          <a:endParaRPr lang="ru-RU"/>
        </a:p>
      </dgm:t>
    </dgm:pt>
    <dgm:pt modelId="{05B3E201-0F7F-4809-9A61-0F14B2691EE5}">
      <dgm:prSet phldrT="[Текст]"/>
      <dgm:spPr>
        <a:solidFill>
          <a:srgbClr val="CC0099"/>
        </a:solidFill>
      </dgm:spPr>
      <dgm:t>
        <a:bodyPr/>
        <a:lstStyle/>
        <a:p>
          <a:r>
            <a:rPr lang="en-US" b="1" u="sng" dirty="0" smtClean="0">
              <a:solidFill>
                <a:schemeClr val="tx1"/>
              </a:solidFill>
            </a:rPr>
            <a:t>2 STATION</a:t>
          </a:r>
        </a:p>
        <a:p>
          <a:r>
            <a:rPr lang="en-US" b="1" dirty="0" smtClean="0">
              <a:solidFill>
                <a:schemeClr val="tx1"/>
              </a:solidFill>
            </a:rPr>
            <a:t>LEXICAL</a:t>
          </a:r>
          <a:endParaRPr lang="ru-RU" b="1" dirty="0">
            <a:solidFill>
              <a:schemeClr val="tx1"/>
            </a:solidFill>
          </a:endParaRPr>
        </a:p>
      </dgm:t>
    </dgm:pt>
    <dgm:pt modelId="{B7A57D81-B692-41B7-A131-21F42362EE1A}" type="parTrans" cxnId="{562EB25E-0991-4D70-8293-B4FA012FC531}">
      <dgm:prSet/>
      <dgm:spPr/>
      <dgm:t>
        <a:bodyPr/>
        <a:lstStyle/>
        <a:p>
          <a:endParaRPr lang="ru-RU"/>
        </a:p>
      </dgm:t>
    </dgm:pt>
    <dgm:pt modelId="{2D2B6C59-6ED2-4CE5-9B5D-CEF10C695325}" type="sibTrans" cxnId="{562EB25E-0991-4D70-8293-B4FA012FC531}">
      <dgm:prSet/>
      <dgm:spPr/>
      <dgm:t>
        <a:bodyPr/>
        <a:lstStyle/>
        <a:p>
          <a:endParaRPr lang="ru-RU"/>
        </a:p>
      </dgm:t>
    </dgm:pt>
    <dgm:pt modelId="{A2C20837-860A-42F4-8FB6-52AEB3268ED6}">
      <dgm:prSet phldrT="[Текст]"/>
      <dgm:spPr>
        <a:solidFill>
          <a:srgbClr val="CC0099"/>
        </a:solidFill>
      </dgm:spPr>
      <dgm:t>
        <a:bodyPr/>
        <a:lstStyle/>
        <a:p>
          <a:endParaRPr lang="en-US" dirty="0" smtClean="0"/>
        </a:p>
        <a:p>
          <a:r>
            <a:rPr lang="en-US" b="1" u="sng" dirty="0" smtClean="0">
              <a:solidFill>
                <a:schemeClr val="tx1"/>
              </a:solidFill>
            </a:rPr>
            <a:t>3 STATION</a:t>
          </a:r>
        </a:p>
        <a:p>
          <a:r>
            <a:rPr lang="en-US" b="1" dirty="0" smtClean="0">
              <a:solidFill>
                <a:schemeClr val="tx1"/>
              </a:solidFill>
            </a:rPr>
            <a:t>GRAMMAR</a:t>
          </a:r>
        </a:p>
        <a:p>
          <a:endParaRPr lang="ru-RU" dirty="0"/>
        </a:p>
      </dgm:t>
    </dgm:pt>
    <dgm:pt modelId="{68AC7A10-956F-422C-AA2C-3F0C6DBCEDF9}" type="parTrans" cxnId="{D121738E-2357-4289-BD6F-488AAEAA46F8}">
      <dgm:prSet/>
      <dgm:spPr/>
      <dgm:t>
        <a:bodyPr/>
        <a:lstStyle/>
        <a:p>
          <a:endParaRPr lang="ru-RU"/>
        </a:p>
      </dgm:t>
    </dgm:pt>
    <dgm:pt modelId="{6E3161E7-0897-40BF-BBDF-D327F4719B84}" type="sibTrans" cxnId="{D121738E-2357-4289-BD6F-488AAEAA46F8}">
      <dgm:prSet/>
      <dgm:spPr/>
      <dgm:t>
        <a:bodyPr/>
        <a:lstStyle/>
        <a:p>
          <a:endParaRPr lang="ru-RU"/>
        </a:p>
      </dgm:t>
    </dgm:pt>
    <dgm:pt modelId="{8BB68535-F941-4901-9C8A-093C06665A09}">
      <dgm:prSet phldrT="[Текст]"/>
      <dgm:spPr>
        <a:solidFill>
          <a:srgbClr val="CC0099"/>
        </a:solidFill>
      </dgm:spPr>
      <dgm:t>
        <a:bodyPr/>
        <a:lstStyle/>
        <a:p>
          <a:r>
            <a:rPr lang="en-US" b="1" u="sng" dirty="0" smtClean="0">
              <a:solidFill>
                <a:schemeClr val="tx1"/>
              </a:solidFill>
            </a:rPr>
            <a:t>4 STATION</a:t>
          </a:r>
        </a:p>
        <a:p>
          <a:r>
            <a:rPr lang="en-US" b="1" dirty="0" smtClean="0">
              <a:solidFill>
                <a:schemeClr val="tx1"/>
              </a:solidFill>
            </a:rPr>
            <a:t>RIDDLES</a:t>
          </a:r>
          <a:endParaRPr lang="ru-RU" b="1" dirty="0">
            <a:solidFill>
              <a:schemeClr val="tx1"/>
            </a:solidFill>
          </a:endParaRPr>
        </a:p>
      </dgm:t>
    </dgm:pt>
    <dgm:pt modelId="{A3B08351-7542-40AB-88BC-CFFB947EED52}" type="parTrans" cxnId="{7C0C43FA-1ACA-4D86-B5C0-CC743D622B81}">
      <dgm:prSet/>
      <dgm:spPr/>
      <dgm:t>
        <a:bodyPr/>
        <a:lstStyle/>
        <a:p>
          <a:endParaRPr lang="ru-RU"/>
        </a:p>
      </dgm:t>
    </dgm:pt>
    <dgm:pt modelId="{B5483468-7DD6-465E-AE28-46863C80CC4F}" type="sibTrans" cxnId="{7C0C43FA-1ACA-4D86-B5C0-CC743D622B81}">
      <dgm:prSet/>
      <dgm:spPr/>
      <dgm:t>
        <a:bodyPr/>
        <a:lstStyle/>
        <a:p>
          <a:endParaRPr lang="ru-RU"/>
        </a:p>
      </dgm:t>
    </dgm:pt>
    <dgm:pt modelId="{FFB1C3B3-B8D6-4DBE-97B6-21BD84EA5D2A}" type="pres">
      <dgm:prSet presAssocID="{A5CCE9A0-5CF9-4BC3-AC6B-7AC4D2CF3FA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2ABAB5-F1A1-4E7B-B9A0-7C47CFD618ED}" type="pres">
      <dgm:prSet presAssocID="{A235EC88-E0C8-4356-B1DC-33CB9119ED6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D1417-F8A4-4B32-9817-C6DFE7009337}" type="pres">
      <dgm:prSet presAssocID="{A2C63444-6119-47EC-8B20-18A82D2F355C}" presName="sibTrans" presStyleLbl="sibTrans2D1" presStyleIdx="0" presStyleCnt="4"/>
      <dgm:spPr/>
      <dgm:t>
        <a:bodyPr/>
        <a:lstStyle/>
        <a:p>
          <a:endParaRPr lang="ru-RU"/>
        </a:p>
      </dgm:t>
    </dgm:pt>
    <dgm:pt modelId="{1F49D95E-DA36-4E13-AC1A-58999490EDC3}" type="pres">
      <dgm:prSet presAssocID="{A2C63444-6119-47EC-8B20-18A82D2F355C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8C6DB010-0264-4A61-B4DA-9E885824F075}" type="pres">
      <dgm:prSet presAssocID="{05B3E201-0F7F-4809-9A61-0F14B2691EE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2E7CC0-7810-4318-AFA4-B84BEC10D01F}" type="pres">
      <dgm:prSet presAssocID="{2D2B6C59-6ED2-4CE5-9B5D-CEF10C695325}" presName="sibTrans" presStyleLbl="sibTrans2D1" presStyleIdx="1" presStyleCnt="4"/>
      <dgm:spPr/>
      <dgm:t>
        <a:bodyPr/>
        <a:lstStyle/>
        <a:p>
          <a:endParaRPr lang="ru-RU"/>
        </a:p>
      </dgm:t>
    </dgm:pt>
    <dgm:pt modelId="{18318DA0-2B75-49E7-AB72-59FA55290DD6}" type="pres">
      <dgm:prSet presAssocID="{2D2B6C59-6ED2-4CE5-9B5D-CEF10C695325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4F4632CF-060B-476D-AB8A-F674FAADF1A6}" type="pres">
      <dgm:prSet presAssocID="{A2C20837-860A-42F4-8FB6-52AEB3268ED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E31ABC-CBF4-45A0-9ABF-A629ED51CACB}" type="pres">
      <dgm:prSet presAssocID="{6E3161E7-0897-40BF-BBDF-D327F4719B84}" presName="sibTrans" presStyleLbl="sibTrans2D1" presStyleIdx="2" presStyleCnt="4"/>
      <dgm:spPr/>
      <dgm:t>
        <a:bodyPr/>
        <a:lstStyle/>
        <a:p>
          <a:endParaRPr lang="ru-RU"/>
        </a:p>
      </dgm:t>
    </dgm:pt>
    <dgm:pt modelId="{B56311CC-B429-4CC7-9365-CCE4D047BF29}" type="pres">
      <dgm:prSet presAssocID="{6E3161E7-0897-40BF-BBDF-D327F4719B84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F31BD377-43AD-4464-B8A1-4EA0DB28541B}" type="pres">
      <dgm:prSet presAssocID="{8BB68535-F941-4901-9C8A-093C06665A0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5A7D18-E18E-497D-997A-58FF26E3B526}" type="pres">
      <dgm:prSet presAssocID="{B5483468-7DD6-465E-AE28-46863C80CC4F}" presName="sibTrans" presStyleLbl="sibTrans2D1" presStyleIdx="3" presStyleCnt="4"/>
      <dgm:spPr/>
      <dgm:t>
        <a:bodyPr/>
        <a:lstStyle/>
        <a:p>
          <a:endParaRPr lang="ru-RU"/>
        </a:p>
      </dgm:t>
    </dgm:pt>
    <dgm:pt modelId="{8A9BE3BE-D58E-414D-8B5B-606F5E0C544B}" type="pres">
      <dgm:prSet presAssocID="{B5483468-7DD6-465E-AE28-46863C80CC4F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992D61F1-F76E-44DA-99DC-27BC1223EC8F}" type="presOf" srcId="{B5483468-7DD6-465E-AE28-46863C80CC4F}" destId="{8A9BE3BE-D58E-414D-8B5B-606F5E0C544B}" srcOrd="1" destOrd="0" presId="urn:microsoft.com/office/officeart/2005/8/layout/cycle2"/>
    <dgm:cxn modelId="{9FF3DE30-9B5C-47F4-848E-9297E6A303FB}" srcId="{A5CCE9A0-5CF9-4BC3-AC6B-7AC4D2CF3FAD}" destId="{A235EC88-E0C8-4356-B1DC-33CB9119ED65}" srcOrd="0" destOrd="0" parTransId="{60BE9430-3483-4F83-B608-4A159180031C}" sibTransId="{A2C63444-6119-47EC-8B20-18A82D2F355C}"/>
    <dgm:cxn modelId="{7C0C43FA-1ACA-4D86-B5C0-CC743D622B81}" srcId="{A5CCE9A0-5CF9-4BC3-AC6B-7AC4D2CF3FAD}" destId="{8BB68535-F941-4901-9C8A-093C06665A09}" srcOrd="3" destOrd="0" parTransId="{A3B08351-7542-40AB-88BC-CFFB947EED52}" sibTransId="{B5483468-7DD6-465E-AE28-46863C80CC4F}"/>
    <dgm:cxn modelId="{CAF052CA-97D1-467B-A2D7-E862B540B716}" type="presOf" srcId="{A2C20837-860A-42F4-8FB6-52AEB3268ED6}" destId="{4F4632CF-060B-476D-AB8A-F674FAADF1A6}" srcOrd="0" destOrd="0" presId="urn:microsoft.com/office/officeart/2005/8/layout/cycle2"/>
    <dgm:cxn modelId="{CA21BD48-59D8-43DB-803C-D9F6BD88AF73}" type="presOf" srcId="{2D2B6C59-6ED2-4CE5-9B5D-CEF10C695325}" destId="{18318DA0-2B75-49E7-AB72-59FA55290DD6}" srcOrd="1" destOrd="0" presId="urn:microsoft.com/office/officeart/2005/8/layout/cycle2"/>
    <dgm:cxn modelId="{0B9C2CC3-083F-496D-BA63-D9D7302495A0}" type="presOf" srcId="{A235EC88-E0C8-4356-B1DC-33CB9119ED65}" destId="{AD2ABAB5-F1A1-4E7B-B9A0-7C47CFD618ED}" srcOrd="0" destOrd="0" presId="urn:microsoft.com/office/officeart/2005/8/layout/cycle2"/>
    <dgm:cxn modelId="{9C7D4055-7D37-4CE3-A347-393A02754ED6}" type="presOf" srcId="{6E3161E7-0897-40BF-BBDF-D327F4719B84}" destId="{63E31ABC-CBF4-45A0-9ABF-A629ED51CACB}" srcOrd="0" destOrd="0" presId="urn:microsoft.com/office/officeart/2005/8/layout/cycle2"/>
    <dgm:cxn modelId="{562EB25E-0991-4D70-8293-B4FA012FC531}" srcId="{A5CCE9A0-5CF9-4BC3-AC6B-7AC4D2CF3FAD}" destId="{05B3E201-0F7F-4809-9A61-0F14B2691EE5}" srcOrd="1" destOrd="0" parTransId="{B7A57D81-B692-41B7-A131-21F42362EE1A}" sibTransId="{2D2B6C59-6ED2-4CE5-9B5D-CEF10C695325}"/>
    <dgm:cxn modelId="{6C953BE4-90E5-45FB-919C-6E02573EA275}" type="presOf" srcId="{05B3E201-0F7F-4809-9A61-0F14B2691EE5}" destId="{8C6DB010-0264-4A61-B4DA-9E885824F075}" srcOrd="0" destOrd="0" presId="urn:microsoft.com/office/officeart/2005/8/layout/cycle2"/>
    <dgm:cxn modelId="{D121738E-2357-4289-BD6F-488AAEAA46F8}" srcId="{A5CCE9A0-5CF9-4BC3-AC6B-7AC4D2CF3FAD}" destId="{A2C20837-860A-42F4-8FB6-52AEB3268ED6}" srcOrd="2" destOrd="0" parTransId="{68AC7A10-956F-422C-AA2C-3F0C6DBCEDF9}" sibTransId="{6E3161E7-0897-40BF-BBDF-D327F4719B84}"/>
    <dgm:cxn modelId="{B8546349-3CE1-49C2-8116-474A8534CD19}" type="presOf" srcId="{A2C63444-6119-47EC-8B20-18A82D2F355C}" destId="{C68D1417-F8A4-4B32-9817-C6DFE7009337}" srcOrd="0" destOrd="0" presId="urn:microsoft.com/office/officeart/2005/8/layout/cycle2"/>
    <dgm:cxn modelId="{416B4AD7-52AB-4403-BDD2-977817C09600}" type="presOf" srcId="{A2C63444-6119-47EC-8B20-18A82D2F355C}" destId="{1F49D95E-DA36-4E13-AC1A-58999490EDC3}" srcOrd="1" destOrd="0" presId="urn:microsoft.com/office/officeart/2005/8/layout/cycle2"/>
    <dgm:cxn modelId="{0FAA6B31-2B9B-4C9F-8C1B-40753B6EC94A}" type="presOf" srcId="{6E3161E7-0897-40BF-BBDF-D327F4719B84}" destId="{B56311CC-B429-4CC7-9365-CCE4D047BF29}" srcOrd="1" destOrd="0" presId="urn:microsoft.com/office/officeart/2005/8/layout/cycle2"/>
    <dgm:cxn modelId="{B19196E0-225E-4B36-B898-A65952B47D31}" type="presOf" srcId="{A5CCE9A0-5CF9-4BC3-AC6B-7AC4D2CF3FAD}" destId="{FFB1C3B3-B8D6-4DBE-97B6-21BD84EA5D2A}" srcOrd="0" destOrd="0" presId="urn:microsoft.com/office/officeart/2005/8/layout/cycle2"/>
    <dgm:cxn modelId="{B92666AA-0476-4131-BC07-0A4911F2A538}" type="presOf" srcId="{B5483468-7DD6-465E-AE28-46863C80CC4F}" destId="{CE5A7D18-E18E-497D-997A-58FF26E3B526}" srcOrd="0" destOrd="0" presId="urn:microsoft.com/office/officeart/2005/8/layout/cycle2"/>
    <dgm:cxn modelId="{D21A2473-74F1-444D-9D83-3A5A80B531AA}" type="presOf" srcId="{2D2B6C59-6ED2-4CE5-9B5D-CEF10C695325}" destId="{332E7CC0-7810-4318-AFA4-B84BEC10D01F}" srcOrd="0" destOrd="0" presId="urn:microsoft.com/office/officeart/2005/8/layout/cycle2"/>
    <dgm:cxn modelId="{764DFB24-FE46-4176-9CB5-0DC9718147F9}" type="presOf" srcId="{8BB68535-F941-4901-9C8A-093C06665A09}" destId="{F31BD377-43AD-4464-B8A1-4EA0DB28541B}" srcOrd="0" destOrd="0" presId="urn:microsoft.com/office/officeart/2005/8/layout/cycle2"/>
    <dgm:cxn modelId="{604CD0A0-232A-4748-8285-55B5B58DFF58}" type="presParOf" srcId="{FFB1C3B3-B8D6-4DBE-97B6-21BD84EA5D2A}" destId="{AD2ABAB5-F1A1-4E7B-B9A0-7C47CFD618ED}" srcOrd="0" destOrd="0" presId="urn:microsoft.com/office/officeart/2005/8/layout/cycle2"/>
    <dgm:cxn modelId="{CD011C61-98D6-4EFF-B49C-27294A169AA7}" type="presParOf" srcId="{FFB1C3B3-B8D6-4DBE-97B6-21BD84EA5D2A}" destId="{C68D1417-F8A4-4B32-9817-C6DFE7009337}" srcOrd="1" destOrd="0" presId="urn:microsoft.com/office/officeart/2005/8/layout/cycle2"/>
    <dgm:cxn modelId="{2E4E7FE2-B344-4E3E-B55E-3CEC3A2F149A}" type="presParOf" srcId="{C68D1417-F8A4-4B32-9817-C6DFE7009337}" destId="{1F49D95E-DA36-4E13-AC1A-58999490EDC3}" srcOrd="0" destOrd="0" presId="urn:microsoft.com/office/officeart/2005/8/layout/cycle2"/>
    <dgm:cxn modelId="{72C6CC30-0CCC-41B9-BF1F-D5613723F08D}" type="presParOf" srcId="{FFB1C3B3-B8D6-4DBE-97B6-21BD84EA5D2A}" destId="{8C6DB010-0264-4A61-B4DA-9E885824F075}" srcOrd="2" destOrd="0" presId="urn:microsoft.com/office/officeart/2005/8/layout/cycle2"/>
    <dgm:cxn modelId="{210F42F5-46BF-4C04-9044-D56539CB121E}" type="presParOf" srcId="{FFB1C3B3-B8D6-4DBE-97B6-21BD84EA5D2A}" destId="{332E7CC0-7810-4318-AFA4-B84BEC10D01F}" srcOrd="3" destOrd="0" presId="urn:microsoft.com/office/officeart/2005/8/layout/cycle2"/>
    <dgm:cxn modelId="{B0B4FD80-331B-4569-B344-8ED70C282583}" type="presParOf" srcId="{332E7CC0-7810-4318-AFA4-B84BEC10D01F}" destId="{18318DA0-2B75-49E7-AB72-59FA55290DD6}" srcOrd="0" destOrd="0" presId="urn:microsoft.com/office/officeart/2005/8/layout/cycle2"/>
    <dgm:cxn modelId="{592CC4E2-72C0-4C07-9F17-9428CEF4EEA8}" type="presParOf" srcId="{FFB1C3B3-B8D6-4DBE-97B6-21BD84EA5D2A}" destId="{4F4632CF-060B-476D-AB8A-F674FAADF1A6}" srcOrd="4" destOrd="0" presId="urn:microsoft.com/office/officeart/2005/8/layout/cycle2"/>
    <dgm:cxn modelId="{20570BD0-4345-4BC7-8101-F1BB445BFA3F}" type="presParOf" srcId="{FFB1C3B3-B8D6-4DBE-97B6-21BD84EA5D2A}" destId="{63E31ABC-CBF4-45A0-9ABF-A629ED51CACB}" srcOrd="5" destOrd="0" presId="urn:microsoft.com/office/officeart/2005/8/layout/cycle2"/>
    <dgm:cxn modelId="{288DEB1B-C414-438B-8E49-8F62D729F945}" type="presParOf" srcId="{63E31ABC-CBF4-45A0-9ABF-A629ED51CACB}" destId="{B56311CC-B429-4CC7-9365-CCE4D047BF29}" srcOrd="0" destOrd="0" presId="urn:microsoft.com/office/officeart/2005/8/layout/cycle2"/>
    <dgm:cxn modelId="{7C3BF949-68A3-4E53-ADB1-98D5B617ADCF}" type="presParOf" srcId="{FFB1C3B3-B8D6-4DBE-97B6-21BD84EA5D2A}" destId="{F31BD377-43AD-4464-B8A1-4EA0DB28541B}" srcOrd="6" destOrd="0" presId="urn:microsoft.com/office/officeart/2005/8/layout/cycle2"/>
    <dgm:cxn modelId="{4F796980-40CE-4ED4-8883-304D4FA99426}" type="presParOf" srcId="{FFB1C3B3-B8D6-4DBE-97B6-21BD84EA5D2A}" destId="{CE5A7D18-E18E-497D-997A-58FF26E3B526}" srcOrd="7" destOrd="0" presId="urn:microsoft.com/office/officeart/2005/8/layout/cycle2"/>
    <dgm:cxn modelId="{C7F82B0F-DA9B-4E16-B8D6-1F8B9A955A48}" type="presParOf" srcId="{CE5A7D18-E18E-497D-997A-58FF26E3B526}" destId="{8A9BE3BE-D58E-414D-8B5B-606F5E0C544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2ABAB5-F1A1-4E7B-B9A0-7C47CFD618ED}">
      <dsp:nvSpPr>
        <dsp:cNvPr id="0" name=""/>
        <dsp:cNvSpPr/>
      </dsp:nvSpPr>
      <dsp:spPr>
        <a:xfrm>
          <a:off x="3361357" y="642"/>
          <a:ext cx="1506884" cy="1506884"/>
        </a:xfrm>
        <a:prstGeom prst="ellipse">
          <a:avLst/>
        </a:prstGeom>
        <a:solidFill>
          <a:srgbClr val="CC00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u="sng" kern="1200" dirty="0" smtClean="0">
              <a:solidFill>
                <a:schemeClr val="tx1"/>
              </a:solidFill>
            </a:rPr>
            <a:t>1 STATION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PHONETICS</a:t>
          </a:r>
          <a:endParaRPr lang="ru-RU" sz="1300" b="1" kern="1200" dirty="0">
            <a:solidFill>
              <a:schemeClr val="tx1"/>
            </a:solidFill>
          </a:endParaRPr>
        </a:p>
      </dsp:txBody>
      <dsp:txXfrm>
        <a:off x="3361357" y="642"/>
        <a:ext cx="1506884" cy="1506884"/>
      </dsp:txXfrm>
    </dsp:sp>
    <dsp:sp modelId="{C68D1417-F8A4-4B32-9817-C6DFE7009337}">
      <dsp:nvSpPr>
        <dsp:cNvPr id="0" name=""/>
        <dsp:cNvSpPr/>
      </dsp:nvSpPr>
      <dsp:spPr>
        <a:xfrm rot="2700000">
          <a:off x="4706500" y="1291866"/>
          <a:ext cx="400737" cy="5085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2700000">
        <a:off x="4706500" y="1291866"/>
        <a:ext cx="400737" cy="508573"/>
      </dsp:txXfrm>
    </dsp:sp>
    <dsp:sp modelId="{8C6DB010-0264-4A61-B4DA-9E885824F075}">
      <dsp:nvSpPr>
        <dsp:cNvPr id="0" name=""/>
        <dsp:cNvSpPr/>
      </dsp:nvSpPr>
      <dsp:spPr>
        <a:xfrm>
          <a:off x="4961535" y="1600820"/>
          <a:ext cx="1506884" cy="1506884"/>
        </a:xfrm>
        <a:prstGeom prst="ellipse">
          <a:avLst/>
        </a:prstGeom>
        <a:solidFill>
          <a:srgbClr val="CC00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u="sng" kern="1200" dirty="0" smtClean="0">
              <a:solidFill>
                <a:schemeClr val="tx1"/>
              </a:solidFill>
            </a:rPr>
            <a:t>2 STATION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LEXICAL</a:t>
          </a:r>
          <a:endParaRPr lang="ru-RU" sz="1300" b="1" kern="1200" dirty="0">
            <a:solidFill>
              <a:schemeClr val="tx1"/>
            </a:solidFill>
          </a:endParaRPr>
        </a:p>
      </dsp:txBody>
      <dsp:txXfrm>
        <a:off x="4961535" y="1600820"/>
        <a:ext cx="1506884" cy="1506884"/>
      </dsp:txXfrm>
    </dsp:sp>
    <dsp:sp modelId="{332E7CC0-7810-4318-AFA4-B84BEC10D01F}">
      <dsp:nvSpPr>
        <dsp:cNvPr id="0" name=""/>
        <dsp:cNvSpPr/>
      </dsp:nvSpPr>
      <dsp:spPr>
        <a:xfrm rot="8100000">
          <a:off x="4722539" y="2892044"/>
          <a:ext cx="400737" cy="5085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8100000">
        <a:off x="4722539" y="2892044"/>
        <a:ext cx="400737" cy="508573"/>
      </dsp:txXfrm>
    </dsp:sp>
    <dsp:sp modelId="{4F4632CF-060B-476D-AB8A-F674FAADF1A6}">
      <dsp:nvSpPr>
        <dsp:cNvPr id="0" name=""/>
        <dsp:cNvSpPr/>
      </dsp:nvSpPr>
      <dsp:spPr>
        <a:xfrm>
          <a:off x="3361357" y="3200998"/>
          <a:ext cx="1506884" cy="1506884"/>
        </a:xfrm>
        <a:prstGeom prst="ellipse">
          <a:avLst/>
        </a:prstGeom>
        <a:solidFill>
          <a:srgbClr val="CC00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u="sng" kern="1200" dirty="0" smtClean="0">
              <a:solidFill>
                <a:schemeClr val="tx1"/>
              </a:solidFill>
            </a:rPr>
            <a:t>3 STATION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GRAMMAR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3361357" y="3200998"/>
        <a:ext cx="1506884" cy="1506884"/>
      </dsp:txXfrm>
    </dsp:sp>
    <dsp:sp modelId="{63E31ABC-CBF4-45A0-9ABF-A629ED51CACB}">
      <dsp:nvSpPr>
        <dsp:cNvPr id="0" name=""/>
        <dsp:cNvSpPr/>
      </dsp:nvSpPr>
      <dsp:spPr>
        <a:xfrm rot="13500000">
          <a:off x="3122361" y="2908084"/>
          <a:ext cx="400737" cy="5085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3500000">
        <a:off x="3122361" y="2908084"/>
        <a:ext cx="400737" cy="508573"/>
      </dsp:txXfrm>
    </dsp:sp>
    <dsp:sp modelId="{F31BD377-43AD-4464-B8A1-4EA0DB28541B}">
      <dsp:nvSpPr>
        <dsp:cNvPr id="0" name=""/>
        <dsp:cNvSpPr/>
      </dsp:nvSpPr>
      <dsp:spPr>
        <a:xfrm>
          <a:off x="1761179" y="1600820"/>
          <a:ext cx="1506884" cy="1506884"/>
        </a:xfrm>
        <a:prstGeom prst="ellipse">
          <a:avLst/>
        </a:prstGeom>
        <a:solidFill>
          <a:srgbClr val="CC00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u="sng" kern="1200" dirty="0" smtClean="0">
              <a:solidFill>
                <a:schemeClr val="tx1"/>
              </a:solidFill>
            </a:rPr>
            <a:t>4 STATION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RIDDLES</a:t>
          </a:r>
          <a:endParaRPr lang="ru-RU" sz="1300" b="1" kern="1200" dirty="0">
            <a:solidFill>
              <a:schemeClr val="tx1"/>
            </a:solidFill>
          </a:endParaRPr>
        </a:p>
      </dsp:txBody>
      <dsp:txXfrm>
        <a:off x="1761179" y="1600820"/>
        <a:ext cx="1506884" cy="1506884"/>
      </dsp:txXfrm>
    </dsp:sp>
    <dsp:sp modelId="{CE5A7D18-E18E-497D-997A-58FF26E3B526}">
      <dsp:nvSpPr>
        <dsp:cNvPr id="0" name=""/>
        <dsp:cNvSpPr/>
      </dsp:nvSpPr>
      <dsp:spPr>
        <a:xfrm rot="18900000">
          <a:off x="3106322" y="1307906"/>
          <a:ext cx="400737" cy="5085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8900000">
        <a:off x="3106322" y="1307906"/>
        <a:ext cx="400737" cy="508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A4EB-EF81-4471-B5AA-D2532D44C79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ADF2-2B0E-4612-AD89-6B2BA9DF60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A4EB-EF81-4471-B5AA-D2532D44C79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ADF2-2B0E-4612-AD89-6B2BA9DF6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A4EB-EF81-4471-B5AA-D2532D44C79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ADF2-2B0E-4612-AD89-6B2BA9DF6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A4EB-EF81-4471-B5AA-D2532D44C79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ADF2-2B0E-4612-AD89-6B2BA9DF6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A4EB-EF81-4471-B5AA-D2532D44C79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78DADF2-2B0E-4612-AD89-6B2BA9DF6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A4EB-EF81-4471-B5AA-D2532D44C79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ADF2-2B0E-4612-AD89-6B2BA9DF6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A4EB-EF81-4471-B5AA-D2532D44C79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ADF2-2B0E-4612-AD89-6B2BA9DF6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A4EB-EF81-4471-B5AA-D2532D44C79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ADF2-2B0E-4612-AD89-6B2BA9DF6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A4EB-EF81-4471-B5AA-D2532D44C79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ADF2-2B0E-4612-AD89-6B2BA9DF6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A4EB-EF81-4471-B5AA-D2532D44C79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ADF2-2B0E-4612-AD89-6B2BA9DF6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A4EB-EF81-4471-B5AA-D2532D44C79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ADF2-2B0E-4612-AD89-6B2BA9DF6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639A4EB-EF81-4471-B5AA-D2532D44C79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8DADF2-2B0E-4612-AD89-6B2BA9DF6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76;&#1083;&#1103;%20&#1088;&#1072;&#1073;&#1086;&#1090;&#1099;\enjoy%20english%202%20&#1082;&#1083;&#1072;&#1089;&#1089;\036%20-%20Unit%201,%20Lesson%2015,%20Song%20-%20Clap%20your%20hands.mp3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71;&#1085;&#1072;\Desktop\041%20-%20Unit%202,%20Lesson%2028,%20Exercise%201_mp3cut.foxcom.su_.mp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Merry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Christmas</a:t>
            </a:r>
            <a:r>
              <a:rPr lang="en-US" dirty="0" smtClean="0">
                <a:latin typeface="Algerian" pitchFamily="82" charset="0"/>
              </a:rPr>
              <a:t> &amp; 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Happy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New Year</a:t>
            </a:r>
            <a:r>
              <a:rPr lang="en-US" dirty="0" smtClean="0">
                <a:latin typeface="Algerian" pitchFamily="82" charset="0"/>
              </a:rPr>
              <a:t>!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fish          orange          carrot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cake               tea              sweets         apple   lemon   juice     eggs  cheese     milk    tomato   potato banana                               coffee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FF0000"/>
                </a:solidFill>
                <a:effectLst>
                  <a:outerShdw blurRad="50800" dist="50800" dir="6600000" sx="107000" sy="107000" algn="ctr" rotWithShape="0">
                    <a:schemeClr val="accent2"/>
                  </a:outerShdw>
                </a:effectLst>
                <a:latin typeface="Cooper Black" pitchFamily="18" charset="0"/>
              </a:rPr>
              <a:t>3</a:t>
            </a:r>
            <a:r>
              <a:rPr lang="ru-RU" sz="9600" dirty="0" smtClean="0">
                <a:solidFill>
                  <a:srgbClr val="FF0000"/>
                </a:solidFill>
                <a:effectLst>
                  <a:outerShdw blurRad="50800" dist="50800" dir="6600000" sx="107000" sy="107000" algn="ctr" rotWithShape="0">
                    <a:schemeClr val="accent2"/>
                  </a:outerShdw>
                </a:effectLst>
              </a:rPr>
              <a:t> </a:t>
            </a:r>
            <a:r>
              <a:rPr lang="en-US" sz="9600" dirty="0" smtClean="0">
                <a:solidFill>
                  <a:srgbClr val="FF0000"/>
                </a:solidFill>
                <a:effectLst>
                  <a:outerShdw blurRad="50800" dist="50800" dir="6600000" sx="107000" sy="107000" algn="ctr" rotWithShape="0">
                    <a:schemeClr val="accent2"/>
                  </a:outerShdw>
                </a:effectLst>
                <a:latin typeface="Cooper Black" pitchFamily="18" charset="0"/>
              </a:rPr>
              <a:t>STATION</a:t>
            </a:r>
            <a:endParaRPr lang="ru-RU" sz="9600" dirty="0">
              <a:effectLst>
                <a:outerShdw blurRad="50800" dist="50800" dir="6600000" sx="107000" sy="107000" algn="ctr" rotWithShape="0">
                  <a:schemeClr val="accent2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dirty="0" smtClean="0">
                <a:solidFill>
                  <a:srgbClr val="002060"/>
                </a:solidFill>
                <a:latin typeface="Goudy Stout" pitchFamily="18" charset="0"/>
              </a:rPr>
              <a:t>GRAMMAR</a:t>
            </a:r>
            <a:endParaRPr lang="ru-RU" sz="6000" dirty="0">
              <a:solidFill>
                <a:srgbClr val="002060"/>
              </a:solidFill>
            </a:endParaRPr>
          </a:p>
        </p:txBody>
      </p:sp>
      <p:pic>
        <p:nvPicPr>
          <p:cNvPr id="4" name="036 - Unit 1, Lesson 15, Song - Clap your hand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355976" y="4509120"/>
            <a:ext cx="720080" cy="64807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365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50800" dist="50800" dir="6600000" sx="107000" sy="107000" algn="ctr" rotWithShape="0">
                    <a:schemeClr val="accent2"/>
                  </a:outerShdw>
                </a:effectLst>
              </a:rPr>
              <a:t> </a:t>
            </a:r>
            <a:r>
              <a:rPr lang="en-US" sz="10700" dirty="0" smtClean="0">
                <a:solidFill>
                  <a:srgbClr val="FF0000"/>
                </a:solidFill>
                <a:effectLst>
                  <a:outerShdw blurRad="50800" dist="50800" dir="6600000" sx="107000" sy="107000" algn="ctr" rotWithShape="0">
                    <a:schemeClr val="accent2"/>
                  </a:outerShdw>
                </a:effectLst>
                <a:latin typeface="Cooper Black" pitchFamily="18" charset="0"/>
              </a:rPr>
              <a:t>4</a:t>
            </a:r>
            <a:r>
              <a:rPr lang="en-US" dirty="0" smtClean="0">
                <a:solidFill>
                  <a:srgbClr val="FF0000"/>
                </a:solidFill>
                <a:effectLst>
                  <a:outerShdw blurRad="50800" dist="50800" dir="6600000" sx="107000" sy="107000" algn="ctr" rotWithShape="0">
                    <a:schemeClr val="accent2"/>
                  </a:outerShdw>
                </a:effectLst>
              </a:rPr>
              <a:t> </a:t>
            </a:r>
            <a:r>
              <a:rPr lang="en-US" sz="10700" dirty="0" smtClean="0">
                <a:solidFill>
                  <a:srgbClr val="FF0000"/>
                </a:solidFill>
                <a:effectLst>
                  <a:outerShdw blurRad="50800" dist="50800" dir="6600000" sx="107000" sy="107000" algn="ctr" rotWithShape="0">
                    <a:schemeClr val="accent2"/>
                  </a:outerShdw>
                </a:effectLst>
                <a:latin typeface="Cooper Black" pitchFamily="18" charset="0"/>
              </a:rPr>
              <a:t>STATION</a:t>
            </a:r>
            <a:endParaRPr lang="ru-RU" sz="10700" dirty="0">
              <a:effectLst>
                <a:outerShdw blurRad="50800" dist="50800" dir="6600000" sx="107000" sy="107000" algn="ctr" rotWithShape="0">
                  <a:schemeClr val="accent2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dirty="0" smtClean="0">
                <a:solidFill>
                  <a:srgbClr val="002060"/>
                </a:solidFill>
                <a:latin typeface="Goudy Stout" pitchFamily="18" charset="0"/>
              </a:rPr>
              <a:t>RIDDLES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is it?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It`s</a:t>
            </a:r>
            <a:r>
              <a:rPr lang="en-US" dirty="0" smtClean="0"/>
              <a:t> big.</a:t>
            </a:r>
          </a:p>
          <a:p>
            <a:pPr>
              <a:buNone/>
            </a:pPr>
            <a:r>
              <a:rPr lang="en-US" b="1" dirty="0" smtClean="0"/>
              <a:t>It`s</a:t>
            </a:r>
            <a:r>
              <a:rPr lang="en-US" dirty="0" smtClean="0"/>
              <a:t> very strong and angry. </a:t>
            </a:r>
          </a:p>
          <a:p>
            <a:pPr>
              <a:buNone/>
            </a:pPr>
            <a:r>
              <a:rPr lang="en-US" b="1" dirty="0" smtClean="0"/>
              <a:t>It`s</a:t>
            </a:r>
            <a:r>
              <a:rPr lang="en-US" dirty="0" smtClean="0"/>
              <a:t> green. </a:t>
            </a:r>
          </a:p>
          <a:p>
            <a:pPr>
              <a:buNone/>
            </a:pPr>
            <a:r>
              <a:rPr lang="en-US" b="1" dirty="0" smtClean="0"/>
              <a:t>It has got </a:t>
            </a:r>
            <a:r>
              <a:rPr lang="en-US" dirty="0" smtClean="0"/>
              <a:t>big teeth and a long </a:t>
            </a:r>
            <a:r>
              <a:rPr lang="en-US" dirty="0" smtClean="0"/>
              <a:t>t</a:t>
            </a:r>
            <a:r>
              <a:rPr lang="en-US" dirty="0" smtClean="0"/>
              <a:t>ail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It can </a:t>
            </a:r>
            <a:r>
              <a:rPr lang="en-US" dirty="0" smtClean="0"/>
              <a:t>swim. </a:t>
            </a:r>
          </a:p>
          <a:p>
            <a:pPr>
              <a:buNone/>
            </a:pPr>
            <a:r>
              <a:rPr lang="en-US" b="1" dirty="0" smtClean="0"/>
              <a:t>It can`t </a:t>
            </a:r>
            <a:r>
              <a:rPr lang="en-US" dirty="0" smtClean="0"/>
              <a:t>jump. </a:t>
            </a:r>
          </a:p>
          <a:p>
            <a:pPr>
              <a:buNone/>
            </a:pPr>
            <a:r>
              <a:rPr lang="en-US" b="1" dirty="0" smtClean="0"/>
              <a:t>It likes </a:t>
            </a:r>
            <a:r>
              <a:rPr lang="en-US" dirty="0" smtClean="0"/>
              <a:t>meat.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Goudy Stout" pitchFamily="18" charset="0"/>
              </a:rPr>
              <a:t>RUSSIA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>
              <a:latin typeface="AR BLANCA" pitchFamily="2" charset="0"/>
            </a:endParaRPr>
          </a:p>
          <a:p>
            <a:pPr algn="ctr">
              <a:buNone/>
            </a:pPr>
            <a:r>
              <a:rPr lang="en-US" sz="5400" dirty="0" smtClean="0">
                <a:solidFill>
                  <a:srgbClr val="FF0000"/>
                </a:solidFill>
                <a:latin typeface="AR BLANCA" pitchFamily="2" charset="0"/>
              </a:rPr>
              <a:t>NEW YEAR </a:t>
            </a:r>
            <a:r>
              <a:rPr lang="en-US" sz="5400" dirty="0" smtClean="0">
                <a:latin typeface="AR BLANCA" pitchFamily="2" charset="0"/>
              </a:rPr>
              <a:t>31</a:t>
            </a:r>
            <a:r>
              <a:rPr lang="en-US" sz="5400" baseline="30000" dirty="0" smtClean="0">
                <a:latin typeface="AR BLANCA" pitchFamily="2" charset="0"/>
              </a:rPr>
              <a:t>st</a:t>
            </a:r>
            <a:r>
              <a:rPr lang="en-US" sz="5400" dirty="0" smtClean="0">
                <a:latin typeface="AR BLANCA" pitchFamily="2" charset="0"/>
              </a:rPr>
              <a:t> of December</a:t>
            </a:r>
          </a:p>
          <a:p>
            <a:pPr algn="ctr">
              <a:buNone/>
            </a:pPr>
            <a:r>
              <a:rPr lang="en-US" sz="5400" dirty="0" smtClean="0">
                <a:solidFill>
                  <a:srgbClr val="FF0000"/>
                </a:solidFill>
                <a:latin typeface="AR BLANCA" pitchFamily="2" charset="0"/>
              </a:rPr>
              <a:t>CHRISTMAS</a:t>
            </a:r>
            <a:r>
              <a:rPr lang="en-US" sz="5400" dirty="0" smtClean="0">
                <a:latin typeface="AR BLANCA" pitchFamily="2" charset="0"/>
              </a:rPr>
              <a:t> 7</a:t>
            </a:r>
            <a:r>
              <a:rPr lang="en-US" sz="5400" baseline="30000" dirty="0" smtClean="0">
                <a:latin typeface="AR BLANCA" pitchFamily="2" charset="0"/>
              </a:rPr>
              <a:t>th</a:t>
            </a:r>
            <a:r>
              <a:rPr lang="en-US" sz="5400" dirty="0" smtClean="0">
                <a:latin typeface="AR BLANCA" pitchFamily="2" charset="0"/>
              </a:rPr>
              <a:t> of January</a:t>
            </a:r>
            <a:endParaRPr lang="ru-RU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udy Stout" pitchFamily="18" charset="0"/>
              </a:rPr>
              <a:t>BRITAIN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latin typeface="AR BLANCA" pitchFamily="2" charset="0"/>
            </a:endParaRPr>
          </a:p>
          <a:p>
            <a:pPr algn="ctr">
              <a:buNone/>
            </a:pPr>
            <a:r>
              <a:rPr lang="en-US" sz="4800" dirty="0" smtClean="0">
                <a:solidFill>
                  <a:srgbClr val="FF0000"/>
                </a:solidFill>
                <a:latin typeface="AR BLANCA" pitchFamily="2" charset="0"/>
              </a:rPr>
              <a:t>NEW YEAR </a:t>
            </a:r>
            <a:r>
              <a:rPr lang="en-US" sz="4800" dirty="0" smtClean="0">
                <a:latin typeface="AR BLANCA" pitchFamily="2" charset="0"/>
              </a:rPr>
              <a:t>31</a:t>
            </a:r>
            <a:r>
              <a:rPr lang="en-US" sz="4800" baseline="30000" dirty="0" smtClean="0">
                <a:latin typeface="AR BLANCA" pitchFamily="2" charset="0"/>
              </a:rPr>
              <a:t>st</a:t>
            </a:r>
            <a:r>
              <a:rPr lang="en-US" sz="4800" dirty="0" smtClean="0">
                <a:latin typeface="AR BLANCA" pitchFamily="2" charset="0"/>
              </a:rPr>
              <a:t> of December</a:t>
            </a:r>
          </a:p>
          <a:p>
            <a:pPr algn="ctr">
              <a:buNone/>
            </a:pPr>
            <a:r>
              <a:rPr lang="en-US" sz="4800" dirty="0" smtClean="0">
                <a:solidFill>
                  <a:srgbClr val="FF0000"/>
                </a:solidFill>
                <a:latin typeface="AR BLANCA" pitchFamily="2" charset="0"/>
              </a:rPr>
              <a:t>CHRISTMAS </a:t>
            </a:r>
            <a:r>
              <a:rPr lang="en-US" sz="4800" dirty="0" smtClean="0">
                <a:latin typeface="AR BLANCA" pitchFamily="2" charset="0"/>
              </a:rPr>
              <a:t>25</a:t>
            </a:r>
            <a:r>
              <a:rPr lang="en-US" sz="4800" baseline="30000" dirty="0" smtClean="0">
                <a:latin typeface="AR BLANCA" pitchFamily="2" charset="0"/>
              </a:rPr>
              <a:t>th</a:t>
            </a:r>
            <a:r>
              <a:rPr lang="en-US" sz="4800" dirty="0" smtClean="0">
                <a:latin typeface="AR BLANCA" pitchFamily="2" charset="0"/>
              </a:rPr>
              <a:t> of December</a:t>
            </a:r>
            <a:endParaRPr lang="ru-RU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Santa Claus </a:t>
            </a:r>
            <a:r>
              <a:rPr lang="en-US" dirty="0" smtClean="0"/>
              <a:t>&amp;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Father Frost</a:t>
            </a:r>
            <a:endParaRPr lang="ru-RU" dirty="0">
              <a:solidFill>
                <a:srgbClr val="FF0000"/>
              </a:solidFill>
              <a:cs typeface="Aharoni" pitchFamily="2" charset="-79"/>
            </a:endParaRPr>
          </a:p>
        </p:txBody>
      </p:sp>
      <p:pic>
        <p:nvPicPr>
          <p:cNvPr id="7" name="Содержимое 6" descr="lg_santa_sixtythre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56378"/>
            <a:ext cx="4038600" cy="4213606"/>
          </a:xfrm>
        </p:spPr>
      </p:pic>
      <p:pic>
        <p:nvPicPr>
          <p:cNvPr id="8" name="Содержимое 7" descr="www_chudetstvo_ru_s_novym_godom_11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56686" y="1600200"/>
            <a:ext cx="3421628" cy="452596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71600" y="765175"/>
            <a:ext cx="7344816" cy="5360988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endParaRPr lang="en-US" dirty="0"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We wish you a Merry Christmas!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We wish you a Merry Christmas!</a:t>
            </a:r>
            <a:endParaRPr lang="ru-RU" dirty="0" smtClean="0">
              <a:solidFill>
                <a:srgbClr val="FF0000"/>
              </a:solidFill>
              <a:cs typeface="Aharoni" pitchFamily="2" charset="-79"/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8000"/>
                </a:solidFill>
                <a:latin typeface="Aharoni" pitchFamily="2" charset="-79"/>
                <a:cs typeface="Aharoni" pitchFamily="2" charset="-79"/>
              </a:rPr>
              <a:t>We wish you a Merry Christmas!</a:t>
            </a:r>
            <a:endParaRPr lang="ru-RU" dirty="0" smtClean="0">
              <a:solidFill>
                <a:srgbClr val="008000"/>
              </a:solidFill>
              <a:cs typeface="Aharoni" pitchFamily="2" charset="-79"/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And a happy New Year!</a:t>
            </a:r>
          </a:p>
          <a:p>
            <a:pPr algn="ctr">
              <a:buNone/>
            </a:pPr>
            <a:endParaRPr lang="ru-RU" dirty="0">
              <a:solidFill>
                <a:srgbClr val="002060"/>
              </a:solidFill>
              <a:cs typeface="Aharoni" pitchFamily="2" charset="-79"/>
            </a:endParaRPr>
          </a:p>
        </p:txBody>
      </p:sp>
      <p:pic>
        <p:nvPicPr>
          <p:cNvPr id="4" name="041 - Unit 2, Lesson 28, Exercise 1_mp3cut.foxcom.su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 flipV="1">
            <a:off x="3995936" y="764704"/>
            <a:ext cx="872480" cy="1008112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72000" showWhenStopped="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4846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Goudy Stout" pitchFamily="18" charset="0"/>
              </a:rPr>
              <a:t>L</a:t>
            </a:r>
            <a:r>
              <a:rPr lang="en-US" sz="7200" dirty="0" smtClean="0">
                <a:solidFill>
                  <a:srgbClr val="FFC000"/>
                </a:solidFill>
                <a:latin typeface="Goudy Stout" pitchFamily="18" charset="0"/>
              </a:rPr>
              <a:t>A</a:t>
            </a:r>
            <a:r>
              <a:rPr lang="en-US" sz="7200" dirty="0" smtClean="0">
                <a:solidFill>
                  <a:srgbClr val="0070C0"/>
                </a:solidFill>
                <a:latin typeface="Goudy Stout" pitchFamily="18" charset="0"/>
              </a:rPr>
              <a:t>P</a:t>
            </a:r>
            <a:r>
              <a:rPr lang="en-US" sz="7200" dirty="0" smtClean="0">
                <a:solidFill>
                  <a:srgbClr val="FF0000"/>
                </a:solidFill>
                <a:latin typeface="Goudy Stout" pitchFamily="18" charset="0"/>
              </a:rPr>
              <a:t>L</a:t>
            </a:r>
            <a:r>
              <a:rPr lang="en-US" sz="7200" dirty="0" smtClean="0">
                <a:solidFill>
                  <a:srgbClr val="FFC000"/>
                </a:solidFill>
                <a:latin typeface="Goudy Stout" pitchFamily="18" charset="0"/>
              </a:rPr>
              <a:t>A</a:t>
            </a:r>
            <a:r>
              <a:rPr lang="en-US" sz="7200" dirty="0" smtClean="0">
                <a:solidFill>
                  <a:srgbClr val="00B050"/>
                </a:solidFill>
                <a:latin typeface="Goudy Stout" pitchFamily="18" charset="0"/>
              </a:rPr>
              <a:t>N</a:t>
            </a:r>
            <a:r>
              <a:rPr lang="en-US" sz="7200" dirty="0" smtClean="0">
                <a:solidFill>
                  <a:srgbClr val="7030A0"/>
                </a:solidFill>
                <a:latin typeface="Goudy Stout" pitchFamily="18" charset="0"/>
              </a:rPr>
              <a:t>D</a:t>
            </a:r>
            <a:endParaRPr lang="ru-RU" sz="72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effectLst>
                  <a:outerShdw blurRad="50800" dist="50800" dir="6480000" sx="107000" sy="107000" algn="ctr" rotWithShape="0">
                    <a:schemeClr val="accent2"/>
                  </a:outerShdw>
                </a:effectLst>
                <a:latin typeface="Cooper Black" pitchFamily="18" charset="0"/>
              </a:rPr>
              <a:t>1 STATION</a:t>
            </a:r>
            <a:endParaRPr lang="ru-RU" sz="9600" dirty="0">
              <a:solidFill>
                <a:srgbClr val="FF0000"/>
              </a:solidFill>
              <a:effectLst>
                <a:outerShdw blurRad="50800" dist="50800" dir="6480000" sx="107000" sy="107000" algn="ctr" rotWithShape="0">
                  <a:schemeClr val="accent2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>
              <a:effectLst>
                <a:outerShdw blurRad="50800" dist="50800" dir="5400000" algn="ctr" rotWithShape="0">
                  <a:schemeClr val="accent2">
                    <a:alpha val="69000"/>
                  </a:schemeClr>
                </a:outerShdw>
              </a:effectLst>
            </a:endParaRPr>
          </a:p>
          <a:p>
            <a:endParaRPr lang="en-US" dirty="0" smtClean="0"/>
          </a:p>
          <a:p>
            <a:pPr algn="ctr">
              <a:buNone/>
            </a:pPr>
            <a:r>
              <a:rPr lang="en-US" sz="5400" dirty="0" smtClean="0">
                <a:solidFill>
                  <a:srgbClr val="002060"/>
                </a:solidFill>
                <a:latin typeface="Goudy Stout" pitchFamily="18" charset="0"/>
              </a:rPr>
              <a:t>PHONETICS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[</a:t>
            </a:r>
            <a:r>
              <a:rPr lang="en-US" b="1" dirty="0" err="1" smtClean="0"/>
              <a:t>keik</a:t>
            </a:r>
            <a:r>
              <a:rPr lang="en-US" b="1" dirty="0" smtClean="0"/>
              <a:t>]</a:t>
            </a:r>
          </a:p>
          <a:p>
            <a:r>
              <a:rPr lang="en-US" b="1" dirty="0" smtClean="0"/>
              <a:t>[</a:t>
            </a:r>
            <a:r>
              <a:rPr lang="en-US" b="1" dirty="0" err="1" smtClean="0"/>
              <a:t>swi:t</a:t>
            </a:r>
            <a:r>
              <a:rPr lang="en-US" b="1" dirty="0" smtClean="0"/>
              <a:t>]</a:t>
            </a:r>
          </a:p>
          <a:p>
            <a:r>
              <a:rPr lang="en-US" b="1" dirty="0" smtClean="0"/>
              <a:t>[</a:t>
            </a:r>
            <a:r>
              <a:rPr lang="ru-RU" sz="4000" b="1" dirty="0" smtClean="0"/>
              <a:t>ᶴ</a:t>
            </a:r>
            <a:r>
              <a:rPr lang="ru-RU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:]</a:t>
            </a:r>
          </a:p>
          <a:p>
            <a:r>
              <a:rPr lang="en-US" b="1" dirty="0" smtClean="0"/>
              <a:t>[b</a:t>
            </a:r>
            <a:r>
              <a:rPr lang="ru-RU" b="1" dirty="0" smtClean="0"/>
              <a:t>Ɛ</a:t>
            </a:r>
            <a:r>
              <a:rPr lang="en-US" b="1" dirty="0" smtClean="0"/>
              <a:t>:d]</a:t>
            </a:r>
          </a:p>
          <a:p>
            <a:r>
              <a:rPr lang="en-US" b="1" dirty="0" smtClean="0"/>
              <a:t>[w</a:t>
            </a:r>
            <a:r>
              <a:rPr lang="ru-RU" b="1" dirty="0" err="1" smtClean="0"/>
              <a:t>ɒ</a:t>
            </a:r>
            <a:r>
              <a:rPr lang="en-US" b="1" dirty="0" smtClean="0"/>
              <a:t>t]</a:t>
            </a:r>
          </a:p>
          <a:p>
            <a:r>
              <a:rPr lang="en-US" b="1" dirty="0" smtClean="0"/>
              <a:t>[</a:t>
            </a:r>
            <a:r>
              <a:rPr lang="ru-RU" b="1" dirty="0" err="1" smtClean="0"/>
              <a:t>θ</a:t>
            </a:r>
            <a:r>
              <a:rPr lang="en-US" b="1" dirty="0" err="1" smtClean="0"/>
              <a:t>ri</a:t>
            </a:r>
            <a:r>
              <a:rPr lang="en-US" b="1" dirty="0" smtClean="0"/>
              <a:t>:]</a:t>
            </a:r>
          </a:p>
          <a:p>
            <a:r>
              <a:rPr lang="en-US" b="1" dirty="0" smtClean="0"/>
              <a:t>[</a:t>
            </a:r>
            <a:r>
              <a:rPr lang="en-US" b="1" dirty="0" err="1" smtClean="0"/>
              <a:t>si</a:t>
            </a:r>
            <a:r>
              <a:rPr lang="ru-RU" sz="4400" b="1" dirty="0" smtClean="0"/>
              <a:t>ᵑ</a:t>
            </a:r>
            <a:r>
              <a:rPr lang="en-US" b="1" dirty="0" smtClean="0"/>
              <a:t>]</a:t>
            </a:r>
          </a:p>
          <a:p>
            <a:r>
              <a:rPr lang="en-US" b="1" dirty="0" smtClean="0"/>
              <a:t>[</a:t>
            </a:r>
            <a:r>
              <a:rPr lang="ru-RU" sz="4000" b="1" dirty="0" err="1" smtClean="0"/>
              <a:t>ᶞ</a:t>
            </a:r>
            <a:r>
              <a:rPr lang="ru-RU" b="1" dirty="0" err="1" smtClean="0"/>
              <a:t>ӕ</a:t>
            </a:r>
            <a:r>
              <a:rPr lang="en-US" b="1" dirty="0" smtClean="0"/>
              <a:t>t]</a:t>
            </a:r>
          </a:p>
          <a:p>
            <a:r>
              <a:rPr lang="en-US" b="1" dirty="0" smtClean="0"/>
              <a:t>[`f</a:t>
            </a:r>
            <a:r>
              <a:rPr lang="ru-RU" b="1" dirty="0" err="1" smtClean="0"/>
              <a:t>α</a:t>
            </a:r>
            <a:r>
              <a:rPr lang="en-US" b="1" dirty="0" smtClean="0"/>
              <a:t>:m</a:t>
            </a:r>
            <a:r>
              <a:rPr lang="ru-RU" b="1" dirty="0" err="1" smtClean="0"/>
              <a:t>ə</a:t>
            </a:r>
            <a:r>
              <a:rPr lang="en-US" b="1" dirty="0" smtClean="0"/>
              <a:t>]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[`b</a:t>
            </a:r>
            <a:r>
              <a:rPr lang="ru-RU" sz="3600" b="1" dirty="0" smtClean="0"/>
              <a:t>ᶺ</a:t>
            </a:r>
            <a:r>
              <a:rPr lang="en-US" b="1" dirty="0" smtClean="0"/>
              <a:t>t</a:t>
            </a:r>
            <a:r>
              <a:rPr lang="ru-RU" b="1" dirty="0" err="1" smtClean="0"/>
              <a:t>ə</a:t>
            </a:r>
            <a:r>
              <a:rPr lang="en-US" b="1" dirty="0" smtClean="0"/>
              <a:t>]</a:t>
            </a:r>
            <a:r>
              <a:rPr lang="ru-RU" b="1" dirty="0" smtClean="0"/>
              <a:t> </a:t>
            </a:r>
            <a:endParaRPr lang="en-US" b="1" dirty="0" smtClean="0"/>
          </a:p>
          <a:p>
            <a:r>
              <a:rPr lang="en-US" b="1" dirty="0" smtClean="0"/>
              <a:t>[`d</a:t>
            </a:r>
            <a:r>
              <a:rPr lang="ru-RU" b="1" dirty="0" err="1" smtClean="0"/>
              <a:t>ɒ</a:t>
            </a:r>
            <a:r>
              <a:rPr lang="en-US" b="1" dirty="0" err="1" smtClean="0"/>
              <a:t>kt</a:t>
            </a:r>
            <a:r>
              <a:rPr lang="ru-RU" b="1" dirty="0" err="1" smtClean="0"/>
              <a:t>ə</a:t>
            </a:r>
            <a:r>
              <a:rPr lang="en-US" b="1" dirty="0" smtClean="0"/>
              <a:t>]</a:t>
            </a:r>
          </a:p>
          <a:p>
            <a:r>
              <a:rPr lang="en-US" b="1" dirty="0" smtClean="0"/>
              <a:t>[`d</a:t>
            </a:r>
            <a:r>
              <a:rPr lang="ru-RU" b="1" dirty="0" smtClean="0"/>
              <a:t>Ɛ</a:t>
            </a:r>
            <a:r>
              <a:rPr lang="en-US" b="1" dirty="0" smtClean="0"/>
              <a:t>:</a:t>
            </a:r>
            <a:r>
              <a:rPr lang="en-US" b="1" dirty="0" err="1" smtClean="0"/>
              <a:t>ti</a:t>
            </a:r>
            <a:r>
              <a:rPr lang="en-US" b="1" dirty="0" smtClean="0"/>
              <a:t>]</a:t>
            </a:r>
          </a:p>
          <a:p>
            <a:r>
              <a:rPr lang="en-US" b="1" dirty="0" smtClean="0"/>
              <a:t>[</a:t>
            </a:r>
            <a:r>
              <a:rPr lang="en-US" b="1" dirty="0" err="1" smtClean="0"/>
              <a:t>hu</a:t>
            </a:r>
            <a:r>
              <a:rPr lang="en-US" b="1" dirty="0" smtClean="0"/>
              <a:t>:]</a:t>
            </a:r>
          </a:p>
          <a:p>
            <a:r>
              <a:rPr lang="en-US" b="1" dirty="0" smtClean="0"/>
              <a:t>[</a:t>
            </a:r>
            <a:r>
              <a:rPr lang="en-US" b="1" dirty="0" err="1" smtClean="0"/>
              <a:t>aiz</a:t>
            </a:r>
            <a:r>
              <a:rPr lang="en-US" b="1" dirty="0" smtClean="0"/>
              <a:t>]</a:t>
            </a:r>
          </a:p>
          <a:p>
            <a:r>
              <a:rPr lang="en-US" b="1" dirty="0" smtClean="0"/>
              <a:t>[`</a:t>
            </a:r>
            <a:r>
              <a:rPr lang="en-US" b="1" dirty="0" err="1" smtClean="0"/>
              <a:t>brekf</a:t>
            </a:r>
            <a:r>
              <a:rPr lang="ru-RU" b="1" dirty="0" err="1" smtClean="0"/>
              <a:t>ə</a:t>
            </a:r>
            <a:r>
              <a:rPr lang="en-US" b="1" dirty="0" err="1" smtClean="0"/>
              <a:t>st</a:t>
            </a:r>
            <a:r>
              <a:rPr lang="en-US" b="1" dirty="0" smtClean="0"/>
              <a:t>]</a:t>
            </a:r>
          </a:p>
          <a:p>
            <a:r>
              <a:rPr lang="en-US" b="1" dirty="0" smtClean="0"/>
              <a:t>[`</a:t>
            </a:r>
            <a:r>
              <a:rPr lang="en-US" b="1" dirty="0" err="1" smtClean="0"/>
              <a:t>hel</a:t>
            </a:r>
            <a:r>
              <a:rPr lang="ru-RU" b="1" dirty="0" err="1" smtClean="0"/>
              <a:t>θ</a:t>
            </a:r>
            <a:r>
              <a:rPr lang="en-US" b="1" dirty="0" err="1" smtClean="0"/>
              <a:t>i</a:t>
            </a:r>
            <a:r>
              <a:rPr lang="en-US" b="1" dirty="0" smtClean="0"/>
              <a:t>]</a:t>
            </a:r>
          </a:p>
          <a:p>
            <a:r>
              <a:rPr lang="en-US" b="1" dirty="0" smtClean="0"/>
              <a:t>[`</a:t>
            </a:r>
            <a:r>
              <a:rPr lang="en-US" b="1" dirty="0" err="1" smtClean="0"/>
              <a:t>elif</a:t>
            </a:r>
            <a:r>
              <a:rPr lang="ru-RU" b="1" dirty="0" err="1" smtClean="0"/>
              <a:t>ə</a:t>
            </a:r>
            <a:r>
              <a:rPr lang="en-US" b="1" dirty="0" err="1" smtClean="0"/>
              <a:t>nt</a:t>
            </a:r>
            <a:r>
              <a:rPr lang="en-US" b="1" dirty="0" smtClean="0"/>
              <a:t>]</a:t>
            </a:r>
          </a:p>
          <a:p>
            <a:r>
              <a:rPr lang="en-US" b="1" dirty="0" smtClean="0"/>
              <a:t>[`</a:t>
            </a:r>
            <a:r>
              <a:rPr lang="en-US" b="1" dirty="0" err="1" smtClean="0"/>
              <a:t>ais`kri:m</a:t>
            </a:r>
            <a:r>
              <a:rPr lang="en-US" b="1" dirty="0" smtClean="0"/>
              <a:t>]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FF0000"/>
                </a:solidFill>
                <a:effectLst>
                  <a:outerShdw blurRad="50800" dist="50800" dir="6480000" sx="107000" sy="107000" algn="ctr" rotWithShape="0">
                    <a:schemeClr val="accent2"/>
                  </a:outerShdw>
                </a:effectLst>
                <a:latin typeface="Cooper Black" pitchFamily="18" charset="0"/>
              </a:rPr>
              <a:t>2</a:t>
            </a:r>
            <a:r>
              <a:rPr lang="ru-RU" sz="9600" dirty="0" smtClean="0">
                <a:solidFill>
                  <a:srgbClr val="FF0000"/>
                </a:solidFill>
                <a:effectLst>
                  <a:outerShdw blurRad="50800" dist="50800" dir="6480000" sx="107000" sy="107000" algn="ctr" rotWithShape="0">
                    <a:schemeClr val="accent2"/>
                  </a:outerShdw>
                </a:effectLst>
              </a:rPr>
              <a:t> </a:t>
            </a:r>
            <a:r>
              <a:rPr lang="en-US" sz="9600" dirty="0" smtClean="0">
                <a:solidFill>
                  <a:srgbClr val="FF0000"/>
                </a:solidFill>
                <a:effectLst>
                  <a:outerShdw blurRad="50800" dist="50800" dir="6480000" sx="107000" sy="107000" algn="ctr" rotWithShape="0">
                    <a:schemeClr val="accent2"/>
                  </a:outerShdw>
                </a:effectLst>
                <a:latin typeface="Cooper Black" pitchFamily="18" charset="0"/>
              </a:rPr>
              <a:t>STATION</a:t>
            </a:r>
            <a:endParaRPr lang="ru-RU" sz="9600" dirty="0">
              <a:effectLst>
                <a:outerShdw blurRad="50800" dist="50800" dir="6480000" sx="107000" sy="107000" algn="ctr" rotWithShape="0">
                  <a:schemeClr val="accent2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dirty="0" smtClean="0">
                <a:solidFill>
                  <a:srgbClr val="002060"/>
                </a:solidFill>
                <a:latin typeface="Goudy Stout" pitchFamily="18" charset="0"/>
              </a:rPr>
              <a:t>LEXICAL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318</TotalTime>
  <Words>202</Words>
  <Application>Microsoft Office PowerPoint</Application>
  <PresentationFormat>Экран (4:3)</PresentationFormat>
  <Paragraphs>73</Paragraphs>
  <Slides>13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Merry Christmas &amp; Happy New Year!</vt:lpstr>
      <vt:lpstr>RUSSIA</vt:lpstr>
      <vt:lpstr>BRITAIN</vt:lpstr>
      <vt:lpstr>Santa Claus &amp; Father Frost</vt:lpstr>
      <vt:lpstr>Слайд 5</vt:lpstr>
      <vt:lpstr>LAPLAND</vt:lpstr>
      <vt:lpstr>1 STATION</vt:lpstr>
      <vt:lpstr>Слайд 8</vt:lpstr>
      <vt:lpstr>2 STATION</vt:lpstr>
      <vt:lpstr>      fish          orange          carrot  cake               tea              sweets         apple   lemon   juice     eggs  cheese     milk    tomato   potato banana                               coffee</vt:lpstr>
      <vt:lpstr>3 STATION</vt:lpstr>
      <vt:lpstr> 4 STATION</vt:lpstr>
      <vt:lpstr>What is it?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Яна</dc:creator>
  <cp:lastModifiedBy>Яна</cp:lastModifiedBy>
  <cp:revision>33</cp:revision>
  <dcterms:created xsi:type="dcterms:W3CDTF">2011-12-21T17:05:52Z</dcterms:created>
  <dcterms:modified xsi:type="dcterms:W3CDTF">2011-12-21T22:31:25Z</dcterms:modified>
</cp:coreProperties>
</file>