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2" r:id="rId2"/>
    <p:sldId id="288" r:id="rId3"/>
    <p:sldId id="264" r:id="rId4"/>
    <p:sldId id="284" r:id="rId5"/>
    <p:sldId id="276" r:id="rId6"/>
    <p:sldId id="279" r:id="rId7"/>
    <p:sldId id="274" r:id="rId8"/>
    <p:sldId id="267" r:id="rId9"/>
    <p:sldId id="283" r:id="rId10"/>
    <p:sldId id="282" r:id="rId11"/>
    <p:sldId id="286" r:id="rId12"/>
    <p:sldId id="28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0033"/>
    <a:srgbClr val="990000"/>
    <a:srgbClr val="6600CC"/>
    <a:srgbClr val="FFFF99"/>
    <a:srgbClr val="FF0000"/>
    <a:srgbClr val="0066CC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8810B07-96E8-4385-8430-8BC548CBB23A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03F34AF-0794-4AC2-9769-001281C579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9348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0091E-F6B1-4BA0-B03A-453EF531D4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20E34-F7B4-40D6-8E87-A4A3EA929F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71761-2FA7-4151-B7F3-A0DB113DEC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C7B61-E79E-4C6C-B536-00ED30326E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7070F-70CD-4B10-BFDF-F35483742F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80A96-F422-44C0-9C07-AD0D01F0D8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51C1D-E7AB-48E0-B286-027CD30455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E534D-5BAC-4E07-96CF-DC9EE66F7C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F520C-E119-4ADF-96F3-86DDCAD248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E4910-A1E3-4F58-A64F-0472335BEC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90B52-F99A-42CE-8A7C-9F80EAD407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329C444-7B73-43C8-A49E-AE502353C5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993775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003300"/>
                </a:solidFill>
              </a:rPr>
              <a:t>Лев Николаевич Толстой</a:t>
            </a:r>
            <a:r>
              <a:rPr lang="ru-RU" sz="4000" smtClean="0"/>
              <a:t/>
            </a:r>
            <a:br>
              <a:rPr lang="ru-RU" sz="4000" smtClean="0"/>
            </a:br>
            <a:endParaRPr lang="ru-RU" sz="4000" smtClean="0">
              <a:solidFill>
                <a:srgbClr val="FF0066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8938" y="6021388"/>
            <a:ext cx="3286125" cy="6477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</a:t>
            </a:r>
            <a:r>
              <a:rPr lang="ru-RU" b="1" smtClean="0"/>
              <a:t>(1828 – 1910г.)</a:t>
            </a:r>
          </a:p>
        </p:txBody>
      </p:sp>
      <p:pic>
        <p:nvPicPr>
          <p:cNvPr id="8196" name="Picture 5" descr="atta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715963"/>
            <a:ext cx="3778250" cy="527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4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857250" y="571500"/>
            <a:ext cx="6929438" cy="1323975"/>
          </a:xfrm>
          <a:prstGeom prst="rect">
            <a:avLst/>
          </a:prstGeom>
          <a:solidFill>
            <a:srgbClr val="FFFF99"/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400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“</a:t>
            </a:r>
            <a:r>
              <a:rPr lang="ru-RU" sz="40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Всё доброе на Земле – от солнца, всё хорошее – от человека”</a:t>
            </a:r>
            <a:endParaRPr lang="ru-RU" sz="4000" b="1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 l="32500" t="15170" r="2499" b="-5000"/>
          <a:stretch>
            <a:fillRect/>
          </a:stretch>
        </p:blipFill>
        <p:spPr bwMode="auto">
          <a:xfrm>
            <a:off x="4427984" y="2924943"/>
            <a:ext cx="4248472" cy="3933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0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844824"/>
            <a:ext cx="77048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1. Лев</a:t>
            </a:r>
            <a:endParaRPr lang="ru-RU" sz="4000" dirty="0">
              <a:solidFill>
                <a:srgbClr val="7030A0"/>
              </a:solidFill>
            </a:endParaRPr>
          </a:p>
          <a:p>
            <a:r>
              <a:rPr lang="ru-RU" sz="4000" dirty="0" smtClean="0">
                <a:solidFill>
                  <a:srgbClr val="7030A0"/>
                </a:solidFill>
              </a:rPr>
              <a:t>2. Сильный</a:t>
            </a:r>
            <a:r>
              <a:rPr lang="ru-RU" sz="4000" dirty="0">
                <a:solidFill>
                  <a:srgbClr val="7030A0"/>
                </a:solidFill>
              </a:rPr>
              <a:t>, верный</a:t>
            </a:r>
          </a:p>
          <a:p>
            <a:r>
              <a:rPr lang="ru-RU" sz="4000" dirty="0" smtClean="0">
                <a:solidFill>
                  <a:srgbClr val="7030A0"/>
                </a:solidFill>
              </a:rPr>
              <a:t>3. </a:t>
            </a:r>
            <a:r>
              <a:rPr lang="ru-RU" sz="4000" dirty="0">
                <a:solidFill>
                  <a:srgbClr val="7030A0"/>
                </a:solidFill>
              </a:rPr>
              <a:t>П</a:t>
            </a:r>
            <a:r>
              <a:rPr lang="ru-RU" sz="4000" dirty="0" smtClean="0">
                <a:solidFill>
                  <a:srgbClr val="7030A0"/>
                </a:solidFill>
              </a:rPr>
              <a:t>онюхал</a:t>
            </a:r>
            <a:r>
              <a:rPr lang="ru-RU" sz="4000" dirty="0">
                <a:solidFill>
                  <a:srgbClr val="7030A0"/>
                </a:solidFill>
              </a:rPr>
              <a:t>, играл, тосковал</a:t>
            </a:r>
          </a:p>
          <a:p>
            <a:r>
              <a:rPr lang="ru-RU" sz="4000" dirty="0" smtClean="0">
                <a:solidFill>
                  <a:srgbClr val="7030A0"/>
                </a:solidFill>
              </a:rPr>
              <a:t>4. </a:t>
            </a:r>
            <a:r>
              <a:rPr lang="ru-RU" sz="4000" dirty="0">
                <a:solidFill>
                  <a:srgbClr val="7030A0"/>
                </a:solidFill>
              </a:rPr>
              <a:t>Спал рядом с собачкой.</a:t>
            </a:r>
          </a:p>
          <a:p>
            <a:r>
              <a:rPr lang="ru-RU" sz="4000" dirty="0" smtClean="0">
                <a:solidFill>
                  <a:srgbClr val="7030A0"/>
                </a:solidFill>
              </a:rPr>
              <a:t>5. </a:t>
            </a:r>
            <a:r>
              <a:rPr lang="ru-RU" sz="4000" dirty="0">
                <a:solidFill>
                  <a:srgbClr val="7030A0"/>
                </a:solidFill>
              </a:rPr>
              <a:t>Царь зверей</a:t>
            </a:r>
          </a:p>
        </p:txBody>
      </p:sp>
    </p:spTree>
    <p:extLst>
      <p:ext uri="{BB962C8B-B14F-4D97-AF65-F5344CB8AC3E}">
        <p14:creationId xmlns:p14="http://schemas.microsoft.com/office/powerpoint/2010/main" val="12415496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477910"/>
              </p:ext>
            </p:extLst>
          </p:nvPr>
        </p:nvGraphicFramePr>
        <p:xfrm>
          <a:off x="683568" y="908720"/>
          <a:ext cx="6624736" cy="5256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Документ" r:id="rId3" imgW="5941719" imgH="6155441" progId="Word.Document.12">
                  <p:embed/>
                </p:oleObj>
              </mc:Choice>
              <mc:Fallback>
                <p:oleObj name="Документ" r:id="rId3" imgW="5941719" imgH="615544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568" y="908720"/>
                        <a:ext cx="6624736" cy="52565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80849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_05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2204864"/>
            <a:ext cx="504056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6096" y="260648"/>
            <a:ext cx="352839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18341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47050" cy="922337"/>
          </a:xfrm>
        </p:spPr>
        <p:txBody>
          <a:bodyPr/>
          <a:lstStyle/>
          <a:p>
            <a:pPr eaLnBrk="1" hangingPunct="1"/>
            <a:endParaRPr lang="ru-RU" sz="2800" b="1" dirty="0" smtClean="0">
              <a:solidFill>
                <a:srgbClr val="99000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00188"/>
            <a:ext cx="5643563" cy="1928812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z="2400" dirty="0" smtClean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0" y="4000500"/>
            <a:ext cx="50038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200"/>
              <a:t>   </a:t>
            </a:r>
          </a:p>
        </p:txBody>
      </p:sp>
      <p:pic>
        <p:nvPicPr>
          <p:cNvPr id="10247" name="Picture 7" descr="f_05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214438"/>
            <a:ext cx="3254375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1071563"/>
            <a:ext cx="2001838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447789">
            <a:off x="1685925" y="3756025"/>
            <a:ext cx="1936750" cy="298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64407">
            <a:off x="3768725" y="4006850"/>
            <a:ext cx="2041525" cy="265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628800"/>
            <a:ext cx="8208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660033"/>
                </a:solidFill>
              </a:rPr>
              <a:t>Быль </a:t>
            </a:r>
            <a:r>
              <a:rPr lang="ru-RU" sz="4800" smtClean="0">
                <a:solidFill>
                  <a:srgbClr val="660033"/>
                </a:solidFill>
              </a:rPr>
              <a:t>– то, </a:t>
            </a:r>
            <a:r>
              <a:rPr lang="ru-RU" sz="4800" dirty="0" smtClean="0">
                <a:solidFill>
                  <a:srgbClr val="660033"/>
                </a:solidFill>
              </a:rPr>
              <a:t>что было в прошлом.</a:t>
            </a:r>
          </a:p>
          <a:p>
            <a:r>
              <a:rPr lang="ru-RU" sz="4800" dirty="0" smtClean="0">
                <a:solidFill>
                  <a:srgbClr val="660033"/>
                </a:solidFill>
              </a:rPr>
              <a:t>Быль – рассказ о действительном происшествии.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84079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425450"/>
            <a:ext cx="8024812" cy="571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дрей\Desktop\96359881_Lev_i_sobach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6624735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дрей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24744"/>
            <a:ext cx="583264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FF"/>
            </a:gs>
            <a:gs pos="100000">
              <a:srgbClr val="156B1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989138"/>
            <a:ext cx="8281987" cy="4137025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000099"/>
                </a:solidFill>
              </a:rPr>
              <a:t>Где дружбой дорожат, там враги дрожат.</a:t>
            </a:r>
          </a:p>
          <a:p>
            <a:pPr eaLnBrk="1" hangingPunct="1"/>
            <a:r>
              <a:rPr lang="ru-RU" sz="4000" smtClean="0">
                <a:solidFill>
                  <a:srgbClr val="000099"/>
                </a:solidFill>
              </a:rPr>
              <a:t>Храброму смерть не страшна.</a:t>
            </a:r>
          </a:p>
          <a:p>
            <a:pPr eaLnBrk="1" hangingPunct="1"/>
            <a:r>
              <a:rPr lang="ru-RU" sz="4000" smtClean="0">
                <a:solidFill>
                  <a:srgbClr val="000099"/>
                </a:solidFill>
              </a:rPr>
              <a:t>Один за всех и все за одного.</a:t>
            </a:r>
          </a:p>
          <a:p>
            <a:pPr eaLnBrk="1" hangingPunct="1"/>
            <a:r>
              <a:rPr lang="ru-RU" sz="4000" smtClean="0">
                <a:solidFill>
                  <a:srgbClr val="000099"/>
                </a:solidFill>
              </a:rPr>
              <a:t>Сила сломит всё, а ум силу.</a:t>
            </a:r>
          </a:p>
        </p:txBody>
      </p:sp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333375"/>
            <a:ext cx="79914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6600CC"/>
                </a:solidFill>
                <a:latin typeface="Monotype Corsiva" pitchFamily="66" charset="0"/>
              </a:rPr>
              <a:t>Домашнее задание</a:t>
            </a:r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179511" y="-262610"/>
            <a:ext cx="8808791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endParaRPr lang="ru-RU" sz="32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32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3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32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Нарисовать плакат, посвященный защите животных.</a:t>
            </a:r>
          </a:p>
          <a:p>
            <a:pPr eaLnBrk="0" hangingPunct="0"/>
            <a:r>
              <a:rPr lang="ru-RU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Нарисовать плакат, посвященный защите </a:t>
            </a:r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животных и </a:t>
            </a:r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придумать </a:t>
            </a:r>
            <a:r>
              <a:rPr lang="ru-RU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свою концовку рассказа, чтобы она была </a:t>
            </a:r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радостной. </a:t>
            </a:r>
          </a:p>
          <a:p>
            <a:pPr eaLnBrk="0" hangingPunct="0"/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Придумать </a:t>
            </a:r>
            <a:r>
              <a:rPr lang="ru-RU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свою концовку рассказа, чтобы она была </a:t>
            </a:r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радостной и подготовить пересказ.</a:t>
            </a:r>
            <a:endParaRPr lang="ru-RU" sz="3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512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512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512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671</TotalTime>
  <Words>141</Words>
  <Application>Microsoft Office PowerPoint</Application>
  <PresentationFormat>Экран (4:3)</PresentationFormat>
  <Paragraphs>23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Оформление по умолчанию</vt:lpstr>
      <vt:lpstr>Документ Microsoft Word</vt:lpstr>
      <vt:lpstr>Лев Николаевич Толстой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литературного чтения 3 класс Тема: Л. Н. Толстой «Лев и собачка»</dc:title>
  <dc:creator>Людмила Николаевна</dc:creator>
  <cp:lastModifiedBy>Андрей</cp:lastModifiedBy>
  <cp:revision>70</cp:revision>
  <dcterms:created xsi:type="dcterms:W3CDTF">2009-11-25T12:49:23Z</dcterms:created>
  <dcterms:modified xsi:type="dcterms:W3CDTF">2015-03-16T16:28:04Z</dcterms:modified>
</cp:coreProperties>
</file>