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64" r:id="rId2"/>
    <p:sldId id="256" r:id="rId3"/>
    <p:sldId id="265" r:id="rId4"/>
    <p:sldId id="260" r:id="rId5"/>
    <p:sldId id="268" r:id="rId6"/>
    <p:sldId id="270" r:id="rId7"/>
    <p:sldId id="266" r:id="rId8"/>
    <p:sldId id="258" r:id="rId9"/>
    <p:sldId id="261" r:id="rId10"/>
    <p:sldId id="259" r:id="rId11"/>
    <p:sldId id="263" r:id="rId12"/>
    <p:sldId id="267" r:id="rId13"/>
    <p:sldId id="273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accent1"/>
                </a:solidFill>
              </a:rPr>
              <a:t>Ажык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кичээлди</a:t>
            </a:r>
            <a:r>
              <a:rPr lang="ru-RU" dirty="0" smtClean="0">
                <a:solidFill>
                  <a:schemeClr val="accent1"/>
                </a:solidFill>
                <a:latin typeface="Calibri"/>
                <a:cs typeface="Calibri"/>
              </a:rPr>
              <a:t>ӊ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6000" b="1" i="1" dirty="0" smtClean="0">
                          <a:ln w="11430"/>
                          <a:solidFill>
                            <a:srgbClr val="FF0066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Темазы: </m:t>
                      </m:r>
                    </m:oMath>
                  </m:oMathPara>
                </a14:m>
                <a:endParaRPr lang="ru-RU" sz="6000" b="1" i="1" dirty="0" smtClean="0">
                  <a:ln w="11430"/>
                  <a:solidFill>
                    <a:srgbClr val="FF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b="1" i="1" dirty="0" err="1" smtClean="0">
                          <a:ln w="11430"/>
                          <a:solidFill>
                            <a:srgbClr val="FF0066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С.Пюрбю</m:t>
                      </m:r>
                      <m:r>
                        <a:rPr lang="ru-RU" sz="6000" b="1" i="1" dirty="0" smtClean="0">
                          <a:ln w="11430"/>
                          <a:solidFill>
                            <a:srgbClr val="FF0066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           </m:t>
                      </m:r>
                    </m:oMath>
                  </m:oMathPara>
                </a14:m>
                <a:endParaRPr lang="ru-RU" sz="6000" b="1" i="1" dirty="0" smtClean="0">
                  <a:ln w="11430"/>
                  <a:solidFill>
                    <a:srgbClr val="FF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b="1" i="1" dirty="0" smtClean="0">
                          <a:ln w="11430"/>
                          <a:solidFill>
                            <a:srgbClr val="FF0066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«Бора−</m:t>
                      </m:r>
                      <m:r>
                        <a:rPr lang="ru-RU" sz="6000" b="1" i="1" dirty="0" err="1" smtClean="0">
                          <a:ln w="11430"/>
                          <a:solidFill>
                            <a:srgbClr val="FF0066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Шиижек</m:t>
                      </m:r>
                      <m:r>
                        <a:rPr lang="ru-RU" sz="6000" b="1" i="1" dirty="0" smtClean="0">
                          <a:ln w="11430"/>
                          <a:solidFill>
                            <a:srgbClr val="FF0066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»</m:t>
                      </m:r>
                    </m:oMath>
                  </m:oMathPara>
                </a14:m>
                <a:endParaRPr lang="ru-RU" sz="6000" b="1" dirty="0">
                  <a:ln w="11430"/>
                  <a:solidFill>
                    <a:srgbClr val="FF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82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00B0F0"/>
                </a:solidFill>
              </a:rPr>
              <a:t/>
            </a:r>
            <a:br>
              <a:rPr lang="ru-RU" sz="6600" dirty="0" smtClean="0">
                <a:solidFill>
                  <a:srgbClr val="00B0F0"/>
                </a:solidFill>
              </a:rPr>
            </a:br>
            <a:r>
              <a:rPr lang="ru-RU" sz="6600" dirty="0">
                <a:solidFill>
                  <a:srgbClr val="00B0F0"/>
                </a:solidFill>
              </a:rPr>
              <a:t/>
            </a:r>
            <a:br>
              <a:rPr lang="ru-RU" sz="6600" dirty="0">
                <a:solidFill>
                  <a:srgbClr val="00B0F0"/>
                </a:solidFill>
              </a:rPr>
            </a:br>
            <a:r>
              <a:rPr lang="ru-RU" sz="6600" dirty="0" smtClean="0">
                <a:solidFill>
                  <a:srgbClr val="00B0F0"/>
                </a:solidFill>
              </a:rPr>
              <a:t/>
            </a:r>
            <a:br>
              <a:rPr lang="ru-RU" sz="6600" dirty="0" smtClean="0">
                <a:solidFill>
                  <a:srgbClr val="00B0F0"/>
                </a:solidFill>
              </a:rPr>
            </a:br>
            <a:r>
              <a:rPr lang="ru-RU" sz="6600" dirty="0">
                <a:solidFill>
                  <a:srgbClr val="00B0F0"/>
                </a:solidFill>
              </a:rPr>
              <a:t/>
            </a:r>
            <a:br>
              <a:rPr lang="ru-RU" sz="6600" dirty="0">
                <a:solidFill>
                  <a:srgbClr val="00B0F0"/>
                </a:solidFill>
              </a:rPr>
            </a:br>
            <a:r>
              <a:rPr lang="ru-RU" sz="6600" dirty="0" smtClean="0">
                <a:solidFill>
                  <a:srgbClr val="00B0F0"/>
                </a:solidFill>
              </a:rPr>
              <a:t/>
            </a:r>
            <a:br>
              <a:rPr lang="ru-RU" sz="6600" dirty="0" smtClean="0">
                <a:solidFill>
                  <a:srgbClr val="00B0F0"/>
                </a:solidFill>
              </a:rPr>
            </a:br>
            <a:r>
              <a:rPr lang="ru-RU" sz="6600" dirty="0">
                <a:solidFill>
                  <a:srgbClr val="00B0F0"/>
                </a:solidFill>
              </a:rPr>
              <a:t/>
            </a:r>
            <a:br>
              <a:rPr lang="ru-RU" sz="6600" dirty="0">
                <a:solidFill>
                  <a:srgbClr val="00B0F0"/>
                </a:solidFill>
              </a:rPr>
            </a:br>
            <a:r>
              <a:rPr lang="ru-RU" sz="6600" dirty="0" smtClean="0">
                <a:solidFill>
                  <a:srgbClr val="00B0F0"/>
                </a:solidFill>
              </a:rPr>
              <a:t/>
            </a:r>
            <a:br>
              <a:rPr lang="ru-RU" sz="6600" dirty="0" smtClean="0">
                <a:solidFill>
                  <a:srgbClr val="00B0F0"/>
                </a:solidFill>
              </a:rPr>
            </a:br>
            <a:r>
              <a:rPr lang="ru-RU" sz="6600" dirty="0">
                <a:solidFill>
                  <a:srgbClr val="00B0F0"/>
                </a:solidFill>
              </a:rPr>
              <a:t/>
            </a:r>
            <a:br>
              <a:rPr lang="ru-RU" sz="6600" dirty="0">
                <a:solidFill>
                  <a:srgbClr val="00B0F0"/>
                </a:solidFill>
              </a:rPr>
            </a:br>
            <a:r>
              <a:rPr lang="ru-RU" sz="6600" dirty="0" smtClean="0">
                <a:solidFill>
                  <a:srgbClr val="00B0F0"/>
                </a:solidFill>
              </a:rPr>
              <a:t/>
            </a:r>
            <a:br>
              <a:rPr lang="ru-RU" sz="6600" dirty="0" smtClean="0">
                <a:solidFill>
                  <a:srgbClr val="00B0F0"/>
                </a:solidFill>
              </a:rPr>
            </a:br>
            <a:r>
              <a:rPr lang="ru-RU" sz="6600" dirty="0">
                <a:solidFill>
                  <a:srgbClr val="00B0F0"/>
                </a:solidFill>
              </a:rPr>
              <a:t/>
            </a:r>
            <a:br>
              <a:rPr lang="ru-RU" sz="6600" dirty="0">
                <a:solidFill>
                  <a:srgbClr val="00B0F0"/>
                </a:solidFill>
              </a:rPr>
            </a:br>
            <a:r>
              <a:rPr lang="ru-RU" sz="6600" dirty="0" smtClean="0">
                <a:solidFill>
                  <a:srgbClr val="00B0F0"/>
                </a:solidFill>
              </a:rPr>
              <a:t/>
            </a:r>
            <a:br>
              <a:rPr lang="ru-RU" sz="6600" dirty="0" smtClean="0">
                <a:solidFill>
                  <a:srgbClr val="00B0F0"/>
                </a:solidFill>
              </a:rPr>
            </a:br>
            <a:r>
              <a:rPr lang="ru-RU" sz="6600" dirty="0">
                <a:solidFill>
                  <a:srgbClr val="00B0F0"/>
                </a:solidFill>
              </a:rPr>
              <a:t/>
            </a:r>
            <a:br>
              <a:rPr lang="ru-RU" sz="6600" dirty="0">
                <a:solidFill>
                  <a:srgbClr val="00B0F0"/>
                </a:solidFill>
              </a:rPr>
            </a:br>
            <a:r>
              <a:rPr lang="ru-RU" sz="6600" dirty="0" smtClean="0">
                <a:solidFill>
                  <a:srgbClr val="00B0F0"/>
                </a:solidFill>
              </a:rPr>
              <a:t/>
            </a:r>
            <a:br>
              <a:rPr lang="ru-RU" sz="6600" dirty="0" smtClean="0">
                <a:solidFill>
                  <a:srgbClr val="00B0F0"/>
                </a:solidFill>
              </a:rPr>
            </a:br>
            <a:r>
              <a:rPr lang="ru-RU" sz="6600" dirty="0">
                <a:solidFill>
                  <a:srgbClr val="00B0F0"/>
                </a:solidFill>
              </a:rPr>
              <a:t/>
            </a:r>
            <a:br>
              <a:rPr lang="ru-RU" sz="6600" dirty="0">
                <a:solidFill>
                  <a:srgbClr val="00B0F0"/>
                </a:solidFill>
              </a:rPr>
            </a:br>
            <a:r>
              <a:rPr lang="ru-RU" sz="6600" dirty="0" smtClean="0">
                <a:solidFill>
                  <a:srgbClr val="00B0F0"/>
                </a:solidFill>
              </a:rPr>
              <a:t/>
            </a:r>
            <a:br>
              <a:rPr lang="ru-RU" sz="6600" dirty="0" smtClean="0">
                <a:solidFill>
                  <a:srgbClr val="00B0F0"/>
                </a:solidFill>
              </a:rPr>
            </a:br>
            <a:r>
              <a:rPr lang="ru-RU" sz="6600" dirty="0">
                <a:solidFill>
                  <a:srgbClr val="00B0F0"/>
                </a:solidFill>
              </a:rPr>
              <a:t/>
            </a:r>
            <a:br>
              <a:rPr lang="ru-RU" sz="6600" dirty="0">
                <a:solidFill>
                  <a:srgbClr val="00B0F0"/>
                </a:solidFill>
              </a:rPr>
            </a:br>
            <a:r>
              <a:rPr lang="ru-RU" sz="6600" dirty="0" smtClean="0">
                <a:solidFill>
                  <a:srgbClr val="00B0F0"/>
                </a:solidFill>
              </a:rPr>
              <a:t/>
            </a:r>
            <a:br>
              <a:rPr lang="ru-RU" sz="6600" dirty="0" smtClean="0">
                <a:solidFill>
                  <a:srgbClr val="00B0F0"/>
                </a:solidFill>
              </a:rPr>
            </a:br>
            <a:r>
              <a:rPr lang="ru-RU" sz="6600" dirty="0">
                <a:solidFill>
                  <a:srgbClr val="00B0F0"/>
                </a:solidFill>
              </a:rPr>
              <a:t/>
            </a:r>
            <a:br>
              <a:rPr lang="ru-RU" sz="6600" dirty="0">
                <a:solidFill>
                  <a:srgbClr val="00B0F0"/>
                </a:solidFill>
              </a:rPr>
            </a:br>
            <a:r>
              <a:rPr lang="ru-RU" sz="6600" dirty="0" smtClean="0">
                <a:solidFill>
                  <a:srgbClr val="00B0F0"/>
                </a:solidFill>
              </a:rPr>
              <a:t/>
            </a:r>
            <a:br>
              <a:rPr lang="ru-RU" sz="6600" dirty="0" smtClean="0">
                <a:solidFill>
                  <a:srgbClr val="00B0F0"/>
                </a:solidFill>
              </a:rPr>
            </a:br>
            <a:r>
              <a:rPr lang="ru-RU" sz="6600" dirty="0">
                <a:solidFill>
                  <a:srgbClr val="00B0F0"/>
                </a:solidFill>
              </a:rPr>
              <a:t/>
            </a:r>
            <a:br>
              <a:rPr lang="ru-RU" sz="6600" dirty="0">
                <a:solidFill>
                  <a:srgbClr val="00B0F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700808"/>
            <a:ext cx="6768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>
                <a:solidFill>
                  <a:srgbClr val="00B0F0"/>
                </a:solidFill>
              </a:rPr>
              <a:t>Словарьлыг</a:t>
            </a:r>
            <a:r>
              <a:rPr lang="ru-RU" sz="3600" dirty="0">
                <a:solidFill>
                  <a:srgbClr val="00B0F0"/>
                </a:solidFill>
              </a:rPr>
              <a:t> </a:t>
            </a:r>
            <a:r>
              <a:rPr lang="ru-RU" sz="3600" dirty="0" err="1" smtClean="0">
                <a:solidFill>
                  <a:srgbClr val="00B0F0"/>
                </a:solidFill>
              </a:rPr>
              <a:t>ажыл</a:t>
            </a:r>
            <a:r>
              <a:rPr lang="ru-RU" sz="3600" dirty="0" smtClean="0">
                <a:solidFill>
                  <a:srgbClr val="00B0F0"/>
                </a:solidFill>
              </a:rPr>
              <a:t>:</a:t>
            </a:r>
          </a:p>
          <a:p>
            <a:pPr algn="ctr"/>
            <a:r>
              <a:rPr lang="ru-RU" sz="3600" dirty="0" smtClean="0"/>
              <a:t>Кара </a:t>
            </a:r>
            <a:r>
              <a:rPr lang="ru-RU" sz="3600" dirty="0" err="1"/>
              <a:t>тамы</a:t>
            </a:r>
            <a:r>
              <a:rPr lang="ru-RU" sz="3600" dirty="0"/>
              <a:t>  – ханы </a:t>
            </a:r>
            <a:r>
              <a:rPr lang="ru-RU" sz="3600" dirty="0" err="1" smtClean="0"/>
              <a:t>о</a:t>
            </a:r>
            <a:r>
              <a:rPr lang="ru-RU" sz="3600" dirty="0" err="1" smtClean="0">
                <a:latin typeface="Calibri"/>
                <a:cs typeface="Calibri"/>
              </a:rPr>
              <a:t>ӊ</a:t>
            </a:r>
            <a:r>
              <a:rPr lang="ru-RU" sz="3600" dirty="0" err="1" smtClean="0"/>
              <a:t>гар</a:t>
            </a:r>
            <a:r>
              <a:rPr lang="ru-RU" sz="3600" dirty="0"/>
              <a:t>,</a:t>
            </a:r>
            <a:br>
              <a:rPr lang="ru-RU" sz="3600" dirty="0"/>
            </a:br>
            <a:r>
              <a:rPr lang="ru-RU" sz="3600" dirty="0" err="1"/>
              <a:t>богаалыг</a:t>
            </a:r>
            <a:r>
              <a:rPr lang="ru-RU" sz="3600" dirty="0"/>
              <a:t>  –  </a:t>
            </a:r>
            <a:r>
              <a:rPr lang="ru-RU" sz="3600" dirty="0" err="1"/>
              <a:t>моюндуруктуг</a:t>
            </a:r>
            <a:r>
              <a:rPr lang="ru-RU" sz="3600" dirty="0"/>
              <a:t>, </a:t>
            </a:r>
            <a:endParaRPr lang="ru-RU" sz="3600" dirty="0" smtClean="0"/>
          </a:p>
          <a:p>
            <a:pPr algn="ctr"/>
            <a:r>
              <a:rPr lang="ru-RU" sz="3600" dirty="0" err="1" smtClean="0"/>
              <a:t>бузуттуглар</a:t>
            </a:r>
            <a:r>
              <a:rPr lang="ru-RU" sz="3600" dirty="0" smtClean="0"/>
              <a:t>  </a:t>
            </a:r>
            <a:r>
              <a:rPr lang="ru-RU" sz="3600" dirty="0"/>
              <a:t>–  </a:t>
            </a:r>
            <a:r>
              <a:rPr lang="ru-RU" sz="3600" dirty="0" err="1" smtClean="0"/>
              <a:t>ойталап</a:t>
            </a:r>
            <a:r>
              <a:rPr lang="ru-RU" sz="3600" dirty="0" smtClean="0"/>
              <a:t>-х</a:t>
            </a:r>
            <a:r>
              <a:rPr lang="en-US" sz="3600" dirty="0" smtClean="0">
                <a:latin typeface="Calibri"/>
                <a:cs typeface="Calibri"/>
              </a:rPr>
              <a:t>ɵ</a:t>
            </a:r>
            <a:r>
              <a:rPr lang="ru-RU" sz="3600" dirty="0" err="1" smtClean="0"/>
              <a:t>рлээрлер</a:t>
            </a:r>
            <a:endParaRPr lang="ru-RU" sz="3600" dirty="0">
              <a:solidFill>
                <a:srgbClr val="FF0000"/>
              </a:solidFill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0311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Сула</a:t>
            </a:r>
            <a:r>
              <a:rPr lang="ru-RU" dirty="0" smtClean="0"/>
              <a:t> </a:t>
            </a:r>
            <a:r>
              <a:rPr lang="ru-RU" dirty="0" err="1" smtClean="0"/>
              <a:t>шимчээшкин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err="1" smtClean="0">
                <a:solidFill>
                  <a:srgbClr val="00B050"/>
                </a:solidFill>
              </a:rPr>
              <a:t>Шиижекчигеш</a:t>
            </a:r>
            <a:r>
              <a:rPr lang="ru-RU" sz="3200" dirty="0" smtClean="0">
                <a:solidFill>
                  <a:srgbClr val="00B050"/>
                </a:solidFill>
              </a:rPr>
              <a:t>  </a:t>
            </a:r>
            <a:r>
              <a:rPr lang="ru-RU" sz="3200" dirty="0" err="1" smtClean="0">
                <a:solidFill>
                  <a:srgbClr val="00B050"/>
                </a:solidFill>
              </a:rPr>
              <a:t>туруп-туруп</a:t>
            </a:r>
            <a:r>
              <a:rPr lang="ru-RU" sz="3200" dirty="0" smtClean="0">
                <a:solidFill>
                  <a:srgbClr val="00B050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B050"/>
                </a:solidFill>
              </a:rPr>
              <a:t>Шала </a:t>
            </a:r>
            <a:r>
              <a:rPr lang="ru-RU" sz="3200" dirty="0" err="1" smtClean="0">
                <a:solidFill>
                  <a:srgbClr val="00B050"/>
                </a:solidFill>
              </a:rPr>
              <a:t>оожум</a:t>
            </a:r>
            <a:r>
              <a:rPr lang="ru-RU" sz="3200" dirty="0" smtClean="0">
                <a:solidFill>
                  <a:srgbClr val="00B050"/>
                </a:solidFill>
              </a:rPr>
              <a:t>  </a:t>
            </a:r>
            <a:r>
              <a:rPr lang="ru-RU" sz="3200" dirty="0" err="1" smtClean="0">
                <a:solidFill>
                  <a:srgbClr val="00B050"/>
                </a:solidFill>
              </a:rPr>
              <a:t>кылаштай</a:t>
            </a:r>
            <a:r>
              <a:rPr lang="ru-RU" sz="3200" dirty="0" smtClean="0">
                <a:solidFill>
                  <a:srgbClr val="00B050"/>
                </a:solidFill>
              </a:rPr>
              <a:t>-дыр</a:t>
            </a:r>
          </a:p>
          <a:p>
            <a:pPr marL="0" indent="0">
              <a:buNone/>
            </a:pPr>
            <a:r>
              <a:rPr lang="ru-RU" sz="3200" dirty="0" err="1" smtClean="0">
                <a:solidFill>
                  <a:srgbClr val="00B050"/>
                </a:solidFill>
              </a:rPr>
              <a:t>Чалгыннарын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</a:rPr>
              <a:t>к</a:t>
            </a:r>
            <a:r>
              <a:rPr lang="ru-RU" sz="3200" dirty="0" err="1" smtClean="0">
                <a:solidFill>
                  <a:srgbClr val="00B050"/>
                </a:solidFill>
                <a:latin typeface="Calibri"/>
                <a:cs typeface="Calibri"/>
              </a:rPr>
              <a:t>ө</a:t>
            </a:r>
            <a:r>
              <a:rPr lang="ru-RU" sz="3200" dirty="0" err="1" smtClean="0">
                <a:solidFill>
                  <a:srgbClr val="00B050"/>
                </a:solidFill>
              </a:rPr>
              <a:t>дургешти</a:t>
            </a:r>
            <a:r>
              <a:rPr lang="ru-RU" sz="3200" dirty="0" smtClean="0">
                <a:solidFill>
                  <a:srgbClr val="00B050"/>
                </a:solidFill>
                <a:latin typeface="Calibri"/>
                <a:cs typeface="Calibri"/>
              </a:rPr>
              <a:t>ӊ</a:t>
            </a:r>
            <a:r>
              <a:rPr lang="ru-RU" sz="3200" dirty="0" smtClean="0">
                <a:solidFill>
                  <a:srgbClr val="00B050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3200" dirty="0" err="1" smtClean="0">
                <a:solidFill>
                  <a:srgbClr val="00B050"/>
                </a:solidFill>
              </a:rPr>
              <a:t>Аай-дедир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</a:rPr>
              <a:t>херлип</a:t>
            </a:r>
            <a:r>
              <a:rPr lang="ru-RU" sz="3200" dirty="0" smtClean="0">
                <a:solidFill>
                  <a:srgbClr val="00B050"/>
                </a:solidFill>
              </a:rPr>
              <a:t> тур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B050"/>
                </a:solidFill>
              </a:rPr>
              <a:t>1, 2, 3  </a:t>
            </a:r>
            <a:r>
              <a:rPr lang="ru-RU" sz="3200" dirty="0" err="1" smtClean="0">
                <a:solidFill>
                  <a:srgbClr val="00B050"/>
                </a:solidFill>
              </a:rPr>
              <a:t>кырынче</a:t>
            </a:r>
            <a:r>
              <a:rPr lang="ru-RU" sz="3200" dirty="0" smtClean="0">
                <a:solidFill>
                  <a:srgbClr val="00B050"/>
                </a:solidFill>
              </a:rPr>
              <a:t>,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B050"/>
                </a:solidFill>
              </a:rPr>
              <a:t>1, 2, 3 </a:t>
            </a:r>
            <a:r>
              <a:rPr lang="ru-RU" sz="3200" dirty="0" err="1" smtClean="0">
                <a:solidFill>
                  <a:srgbClr val="00B050"/>
                </a:solidFill>
              </a:rPr>
              <a:t>адаанче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3200" dirty="0" err="1" smtClean="0">
                <a:solidFill>
                  <a:srgbClr val="00B050"/>
                </a:solidFill>
              </a:rPr>
              <a:t>Сергек</a:t>
            </a:r>
            <a:r>
              <a:rPr lang="ru-RU" sz="3200" dirty="0" smtClean="0">
                <a:solidFill>
                  <a:srgbClr val="00B050"/>
                </a:solidFill>
              </a:rPr>
              <a:t>, </a:t>
            </a:r>
            <a:r>
              <a:rPr lang="ru-RU" sz="3200" dirty="0" err="1" smtClean="0">
                <a:solidFill>
                  <a:srgbClr val="00B050"/>
                </a:solidFill>
              </a:rPr>
              <a:t>сергек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</a:rPr>
              <a:t>ужуп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  <a:latin typeface="Calibri"/>
                <a:cs typeface="Calibri"/>
              </a:rPr>
              <a:t>ү</a:t>
            </a:r>
            <a:r>
              <a:rPr lang="ru-RU" sz="3200" dirty="0" err="1" smtClean="0">
                <a:solidFill>
                  <a:srgbClr val="00B050"/>
                </a:solidFill>
              </a:rPr>
              <a:t>нген</a:t>
            </a:r>
            <a:r>
              <a:rPr lang="ru-RU" sz="3200" dirty="0" smtClean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873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      1) </a:t>
            </a:r>
            <a:r>
              <a:rPr lang="ru-RU" sz="4000" dirty="0" err="1" smtClean="0"/>
              <a:t>Тоолда</a:t>
            </a:r>
            <a:r>
              <a:rPr lang="ru-RU" sz="4000" dirty="0" smtClean="0"/>
              <a:t>  </a:t>
            </a:r>
            <a:r>
              <a:rPr lang="ru-RU" sz="4000" dirty="0" err="1"/>
              <a:t>Шиижекчигеш</a:t>
            </a:r>
            <a:r>
              <a:rPr lang="ru-RU" sz="4000" dirty="0"/>
              <a:t> биле </a:t>
            </a:r>
            <a:r>
              <a:rPr lang="ru-RU" sz="4000" dirty="0" err="1" smtClean="0"/>
              <a:t>угбашкыларны</a:t>
            </a:r>
            <a:r>
              <a:rPr lang="ru-RU" sz="4000" dirty="0" smtClean="0">
                <a:latin typeface="Calibri"/>
                <a:cs typeface="Calibri"/>
              </a:rPr>
              <a:t>ӊ</a:t>
            </a:r>
            <a:r>
              <a:rPr lang="ru-RU" sz="4000" dirty="0" smtClean="0"/>
              <a:t> </a:t>
            </a:r>
            <a:r>
              <a:rPr lang="ru-RU" sz="4000" dirty="0" err="1"/>
              <a:t>аразында</a:t>
            </a:r>
            <a:r>
              <a:rPr lang="ru-RU" sz="4000" dirty="0"/>
              <a:t> </a:t>
            </a:r>
            <a:r>
              <a:rPr lang="ru-RU" sz="4000" dirty="0" err="1" smtClean="0"/>
              <a:t>чугааны</a:t>
            </a:r>
            <a:r>
              <a:rPr lang="ru-RU" sz="4000" dirty="0" smtClean="0"/>
              <a:t>  </a:t>
            </a:r>
            <a:r>
              <a:rPr lang="ru-RU" sz="4000" dirty="0" err="1"/>
              <a:t>тыпкаш</a:t>
            </a:r>
            <a:r>
              <a:rPr lang="ru-RU" sz="4000" dirty="0"/>
              <a:t>,  </a:t>
            </a:r>
            <a:r>
              <a:rPr lang="ru-RU" sz="4000" dirty="0" err="1"/>
              <a:t>аянныг</a:t>
            </a:r>
            <a:r>
              <a:rPr lang="ru-RU" sz="4000" dirty="0"/>
              <a:t> </a:t>
            </a:r>
            <a:r>
              <a:rPr lang="ru-RU" sz="4000" dirty="0" err="1" smtClean="0"/>
              <a:t>номчу</a:t>
            </a:r>
            <a:r>
              <a:rPr lang="ru-RU" sz="4000" dirty="0" err="1" smtClean="0">
                <a:latin typeface="Calibri"/>
                <a:cs typeface="Calibri"/>
              </a:rPr>
              <a:t>ӊ</a:t>
            </a:r>
            <a:r>
              <a:rPr lang="ru-RU" sz="4000" dirty="0" err="1" smtClean="0"/>
              <a:t>ар</a:t>
            </a:r>
            <a:r>
              <a:rPr lang="ru-RU" sz="4000" dirty="0"/>
              <a:t>.</a:t>
            </a:r>
            <a:br>
              <a:rPr lang="ru-RU" sz="4000" dirty="0"/>
            </a:br>
            <a:r>
              <a:rPr lang="ru-RU" sz="4000" dirty="0" smtClean="0"/>
              <a:t>2) </a:t>
            </a:r>
            <a:r>
              <a:rPr lang="ru-RU" sz="4000" dirty="0" err="1" smtClean="0"/>
              <a:t>С.Пюрбюн</a:t>
            </a:r>
            <a:r>
              <a:rPr lang="ru-RU" sz="4000" dirty="0" err="1" smtClean="0">
                <a:latin typeface="Calibri"/>
                <a:cs typeface="Calibri"/>
              </a:rPr>
              <a:t>ү</a:t>
            </a:r>
            <a:r>
              <a:rPr lang="ru-RU" sz="4000" dirty="0" smtClean="0">
                <a:latin typeface="Calibri"/>
                <a:cs typeface="Calibri"/>
              </a:rPr>
              <a:t>ӊ</a:t>
            </a:r>
            <a:r>
              <a:rPr lang="ru-RU" sz="4000" dirty="0" smtClean="0"/>
              <a:t> </a:t>
            </a:r>
            <a:r>
              <a:rPr lang="ru-RU" sz="4000" dirty="0"/>
              <a:t>«</a:t>
            </a:r>
            <a:r>
              <a:rPr lang="ru-RU" sz="4000" dirty="0" smtClean="0"/>
              <a:t>Бора-</a:t>
            </a:r>
            <a:r>
              <a:rPr lang="ru-RU" sz="4000" dirty="0" err="1" smtClean="0"/>
              <a:t>Шиижек</a:t>
            </a:r>
            <a:r>
              <a:rPr lang="ru-RU" sz="4000" dirty="0" smtClean="0"/>
              <a:t>»  </a:t>
            </a:r>
            <a:r>
              <a:rPr lang="ru-RU" sz="4000" dirty="0" err="1" smtClean="0"/>
              <a:t>деп</a:t>
            </a:r>
            <a:r>
              <a:rPr lang="ru-RU" sz="4000" dirty="0" smtClean="0"/>
              <a:t> </a:t>
            </a:r>
            <a:r>
              <a:rPr lang="ru-RU" sz="4000" dirty="0" err="1"/>
              <a:t>тоолунда</a:t>
            </a:r>
            <a:r>
              <a:rPr lang="ru-RU" sz="4000" dirty="0"/>
              <a:t> </a:t>
            </a:r>
            <a:r>
              <a:rPr lang="ru-RU" sz="4000" dirty="0" err="1" smtClean="0"/>
              <a:t>де</a:t>
            </a:r>
            <a:r>
              <a:rPr lang="ru-RU" sz="4000" dirty="0" err="1" smtClean="0">
                <a:latin typeface="Calibri"/>
                <a:cs typeface="Calibri"/>
              </a:rPr>
              <a:t>ӊ</a:t>
            </a:r>
            <a:r>
              <a:rPr lang="ru-RU" sz="4000" dirty="0" err="1" smtClean="0"/>
              <a:t>нелгелерни</a:t>
            </a:r>
            <a:r>
              <a:rPr lang="ru-RU" sz="4000" dirty="0" smtClean="0"/>
              <a:t> </a:t>
            </a:r>
            <a:r>
              <a:rPr lang="ru-RU" sz="4000" dirty="0" err="1"/>
              <a:t>тыпкаш</a:t>
            </a:r>
            <a:r>
              <a:rPr lang="ru-RU" sz="4000" dirty="0"/>
              <a:t>, </a:t>
            </a:r>
            <a:r>
              <a:rPr lang="ru-RU" sz="4000" dirty="0" err="1"/>
              <a:t>ушта</a:t>
            </a:r>
            <a:r>
              <a:rPr lang="ru-RU" sz="4000" dirty="0"/>
              <a:t> </a:t>
            </a:r>
            <a:r>
              <a:rPr lang="ru-RU" sz="4000" dirty="0" err="1" smtClean="0"/>
              <a:t>бижи</a:t>
            </a:r>
            <a:r>
              <a:rPr lang="ru-RU" sz="4000" dirty="0" smtClean="0"/>
              <a:t>.</a:t>
            </a:r>
            <a:endParaRPr lang="ru-RU" sz="4000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935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dirty="0" err="1" smtClean="0"/>
              <a:t>Тоолда</a:t>
            </a:r>
            <a:r>
              <a:rPr lang="ru-RU" dirty="0" smtClean="0"/>
              <a:t> </a:t>
            </a:r>
            <a:r>
              <a:rPr lang="ru-RU" dirty="0" err="1" smtClean="0"/>
              <a:t>де</a:t>
            </a:r>
            <a:r>
              <a:rPr lang="ru-RU" dirty="0" err="1" smtClean="0">
                <a:latin typeface="Calibri"/>
                <a:cs typeface="Calibri"/>
              </a:rPr>
              <a:t>ӊ</a:t>
            </a:r>
            <a:r>
              <a:rPr lang="ru-RU" dirty="0" err="1" smtClean="0"/>
              <a:t>нелгелер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400" dirty="0" err="1" smtClean="0"/>
              <a:t>Чиирбей</a:t>
            </a:r>
            <a:r>
              <a:rPr lang="ru-RU" sz="4400" dirty="0" smtClean="0"/>
              <a:t> </a:t>
            </a:r>
            <a:r>
              <a:rPr lang="ru-RU" sz="4400" dirty="0" err="1" smtClean="0"/>
              <a:t>дег</a:t>
            </a:r>
            <a:r>
              <a:rPr lang="ru-RU" sz="4400" dirty="0" smtClean="0"/>
              <a:t>  </a:t>
            </a:r>
            <a:r>
              <a:rPr lang="ru-RU" sz="4400" dirty="0" err="1" smtClean="0"/>
              <a:t>чымчак</a:t>
            </a:r>
            <a:r>
              <a:rPr lang="ru-RU" sz="4400" dirty="0" smtClean="0"/>
              <a:t> </a:t>
            </a:r>
            <a:r>
              <a:rPr lang="ru-RU" sz="4400" dirty="0" err="1" smtClean="0"/>
              <a:t>салаа</a:t>
            </a:r>
            <a:r>
              <a:rPr lang="ru-RU" sz="4400" dirty="0" smtClean="0"/>
              <a:t>,  </a:t>
            </a:r>
            <a:r>
              <a:rPr lang="ru-RU" sz="4400" dirty="0" err="1" smtClean="0"/>
              <a:t>чадаган</a:t>
            </a:r>
            <a:r>
              <a:rPr lang="ru-RU" sz="4400" dirty="0" smtClean="0"/>
              <a:t> </a:t>
            </a:r>
            <a:r>
              <a:rPr lang="ru-RU" sz="4400" dirty="0" err="1" smtClean="0"/>
              <a:t>дег</a:t>
            </a:r>
            <a:r>
              <a:rPr lang="ru-RU" sz="4400" dirty="0" smtClean="0"/>
              <a:t> </a:t>
            </a:r>
            <a:r>
              <a:rPr lang="ru-RU" sz="4400" dirty="0" err="1" smtClean="0"/>
              <a:t>кы</a:t>
            </a:r>
            <a:r>
              <a:rPr lang="ru-RU" sz="4400" dirty="0" err="1" smtClean="0">
                <a:latin typeface="Calibri"/>
                <a:cs typeface="Calibri"/>
              </a:rPr>
              <a:t>ӊ</a:t>
            </a:r>
            <a:r>
              <a:rPr lang="ru-RU" sz="4400" dirty="0" err="1" smtClean="0"/>
              <a:t>гырткайнып</a:t>
            </a:r>
            <a:r>
              <a:rPr lang="ru-RU" sz="4400" dirty="0" smtClean="0"/>
              <a:t>, </a:t>
            </a:r>
            <a:r>
              <a:rPr lang="ru-RU" sz="4400" dirty="0" err="1" smtClean="0"/>
              <a:t>д</a:t>
            </a:r>
            <a:r>
              <a:rPr lang="ru-RU" sz="4400" dirty="0" err="1">
                <a:latin typeface="Calibri"/>
                <a:cs typeface="Calibri"/>
              </a:rPr>
              <a:t>ү</a:t>
            </a:r>
            <a:r>
              <a:rPr lang="ru-RU" sz="4400" dirty="0" err="1" smtClean="0"/>
              <a:t>пчок</a:t>
            </a:r>
            <a:r>
              <a:rPr lang="ru-RU" sz="4400" dirty="0" smtClean="0"/>
              <a:t> кара </a:t>
            </a:r>
            <a:r>
              <a:rPr lang="ru-RU" sz="4400" dirty="0" err="1" smtClean="0"/>
              <a:t>тамаа</a:t>
            </a:r>
            <a:r>
              <a:rPr lang="ru-RU" sz="4400" dirty="0" smtClean="0"/>
              <a:t> </a:t>
            </a:r>
            <a:r>
              <a:rPr lang="ru-RU" sz="4400" dirty="0" err="1" smtClean="0"/>
              <a:t>д</a:t>
            </a:r>
            <a:r>
              <a:rPr lang="ru-RU" sz="4400" dirty="0" err="1" smtClean="0">
                <a:latin typeface="Calibri"/>
                <a:cs typeface="Calibri"/>
              </a:rPr>
              <a:t>ү</a:t>
            </a:r>
            <a:r>
              <a:rPr lang="ru-RU" sz="4400" dirty="0" err="1" smtClean="0"/>
              <a:t>шкен</a:t>
            </a:r>
            <a:r>
              <a:rPr lang="ru-RU" sz="4400" dirty="0" smtClean="0"/>
              <a:t> </a:t>
            </a:r>
            <a:r>
              <a:rPr lang="ru-RU" sz="4400" dirty="0" err="1" smtClean="0"/>
              <a:t>ышкаш</a:t>
            </a:r>
            <a:r>
              <a:rPr lang="ru-RU" sz="4400" dirty="0" smtClean="0"/>
              <a:t>, </a:t>
            </a:r>
            <a:r>
              <a:rPr lang="ru-RU" sz="4400" dirty="0" err="1" smtClean="0"/>
              <a:t>адышта</a:t>
            </a:r>
            <a:r>
              <a:rPr lang="ru-RU" sz="4400" dirty="0" smtClean="0"/>
              <a:t> </a:t>
            </a:r>
            <a:r>
              <a:rPr lang="ru-RU" sz="4400" dirty="0" err="1" smtClean="0"/>
              <a:t>дег</a:t>
            </a:r>
            <a:r>
              <a:rPr lang="ru-RU" sz="4400" dirty="0" smtClean="0"/>
              <a:t>, </a:t>
            </a:r>
            <a:r>
              <a:rPr lang="ru-RU" sz="4400" dirty="0" err="1" smtClean="0"/>
              <a:t>чатты</a:t>
            </a:r>
            <a:r>
              <a:rPr lang="ru-RU" sz="4400" dirty="0" smtClean="0"/>
              <a:t> </a:t>
            </a:r>
            <a:r>
              <a:rPr lang="ru-RU" sz="4400" dirty="0" err="1" smtClean="0"/>
              <a:t>берген</a:t>
            </a:r>
            <a:r>
              <a:rPr lang="ru-RU" sz="4400" dirty="0" smtClean="0"/>
              <a:t> </a:t>
            </a:r>
            <a:r>
              <a:rPr lang="ru-RU" sz="4400" dirty="0" err="1" smtClean="0"/>
              <a:t>чыткан</a:t>
            </a:r>
            <a:r>
              <a:rPr lang="ru-RU" sz="4400" dirty="0" smtClean="0"/>
              <a:t>,  </a:t>
            </a:r>
            <a:r>
              <a:rPr lang="ru-RU" sz="4400" dirty="0" err="1" smtClean="0"/>
              <a:t>му</a:t>
            </a:r>
            <a:r>
              <a:rPr lang="ru-RU" sz="4400" dirty="0" err="1" smtClean="0">
                <a:latin typeface="Calibri"/>
                <a:cs typeface="Calibri"/>
              </a:rPr>
              <a:t>ӊ</a:t>
            </a:r>
            <a:r>
              <a:rPr lang="ru-RU" sz="4400" dirty="0" err="1" smtClean="0"/>
              <a:t>гаш</a:t>
            </a:r>
            <a:r>
              <a:rPr lang="ru-RU" sz="4400" dirty="0" smtClean="0"/>
              <a:t> </a:t>
            </a:r>
            <a:r>
              <a:rPr lang="ru-RU" sz="4400" dirty="0" err="1" smtClean="0"/>
              <a:t>д</a:t>
            </a:r>
            <a:r>
              <a:rPr lang="ru-RU" sz="4400" dirty="0" err="1" smtClean="0">
                <a:latin typeface="Calibri"/>
                <a:cs typeface="Calibri"/>
              </a:rPr>
              <a:t>ү</a:t>
            </a:r>
            <a:r>
              <a:rPr lang="ru-RU" sz="4400" dirty="0" err="1" smtClean="0"/>
              <a:t>мбей</a:t>
            </a:r>
            <a:r>
              <a:rPr lang="ru-RU" sz="4400" dirty="0" smtClean="0"/>
              <a:t> </a:t>
            </a:r>
            <a:r>
              <a:rPr lang="ru-RU" sz="4400" dirty="0" err="1" smtClean="0"/>
              <a:t>тайылган</a:t>
            </a:r>
            <a:r>
              <a:rPr lang="ru-RU" sz="4400" dirty="0" smtClean="0"/>
              <a:t> </a:t>
            </a:r>
            <a:r>
              <a:rPr lang="ru-RU" sz="4400" dirty="0" err="1" smtClean="0"/>
              <a:t>дег</a:t>
            </a:r>
            <a:r>
              <a:rPr lang="ru-RU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021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err="1" smtClean="0"/>
              <a:t>Бажы</a:t>
            </a:r>
            <a:r>
              <a:rPr lang="ru-RU" dirty="0" err="1" smtClean="0">
                <a:latin typeface="Calibri"/>
                <a:cs typeface="Calibri"/>
              </a:rPr>
              <a:t>ӊ</a:t>
            </a:r>
            <a:r>
              <a:rPr lang="ru-RU" dirty="0" err="1" smtClean="0"/>
              <a:t>га</a:t>
            </a:r>
            <a:r>
              <a:rPr lang="ru-RU" dirty="0" smtClean="0"/>
              <a:t> </a:t>
            </a:r>
            <a:r>
              <a:rPr lang="ru-RU" dirty="0" err="1" smtClean="0"/>
              <a:t>онаалга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1.  «Бора-</a:t>
            </a:r>
            <a:r>
              <a:rPr lang="ru-RU" sz="3200" dirty="0" err="1" smtClean="0"/>
              <a:t>Шиижек</a:t>
            </a:r>
            <a:r>
              <a:rPr lang="ru-RU" sz="3200" dirty="0" smtClean="0"/>
              <a:t>» </a:t>
            </a:r>
            <a:r>
              <a:rPr lang="ru-RU" sz="3200" dirty="0" err="1" smtClean="0"/>
              <a:t>деп</a:t>
            </a:r>
            <a:r>
              <a:rPr lang="ru-RU" sz="3200" dirty="0" smtClean="0"/>
              <a:t> </a:t>
            </a:r>
            <a:r>
              <a:rPr lang="ru-RU" sz="3200" dirty="0" err="1" smtClean="0"/>
              <a:t>тоолду</a:t>
            </a:r>
            <a:r>
              <a:rPr lang="ru-RU" sz="3200" dirty="0" smtClean="0"/>
              <a:t> </a:t>
            </a:r>
            <a:r>
              <a:rPr lang="ru-RU" sz="3200" dirty="0" err="1" smtClean="0"/>
              <a:t>С.Пюрбюнун</a:t>
            </a:r>
            <a:r>
              <a:rPr lang="ru-RU" sz="3200" dirty="0" smtClean="0"/>
              <a:t> «</a:t>
            </a:r>
            <a:r>
              <a:rPr lang="ru-RU" sz="3200" dirty="0" err="1" smtClean="0"/>
              <a:t>Мелегей</a:t>
            </a:r>
            <a:r>
              <a:rPr lang="ru-RU" sz="3200" dirty="0" smtClean="0"/>
              <a:t> </a:t>
            </a:r>
            <a:r>
              <a:rPr lang="ru-RU" sz="3200" dirty="0" err="1" smtClean="0"/>
              <a:t>кучутеннер</a:t>
            </a:r>
            <a:r>
              <a:rPr lang="ru-RU" sz="3200" dirty="0" smtClean="0"/>
              <a:t> </a:t>
            </a:r>
            <a:r>
              <a:rPr lang="ru-RU" sz="3200" dirty="0" err="1" smtClean="0"/>
              <a:t>болгаш</a:t>
            </a:r>
            <a:r>
              <a:rPr lang="ru-RU" sz="3200" dirty="0" smtClean="0"/>
              <a:t>  </a:t>
            </a:r>
            <a:r>
              <a:rPr lang="ru-RU" sz="3200" dirty="0" err="1" smtClean="0"/>
              <a:t>бичии</a:t>
            </a:r>
            <a:r>
              <a:rPr lang="ru-RU" sz="3200" dirty="0" smtClean="0"/>
              <a:t> </a:t>
            </a:r>
            <a:r>
              <a:rPr lang="ru-RU" sz="3200" dirty="0" err="1" smtClean="0"/>
              <a:t>мергеннер</a:t>
            </a:r>
            <a:r>
              <a:rPr lang="ru-RU" sz="3200" dirty="0" smtClean="0"/>
              <a:t>» </a:t>
            </a:r>
            <a:r>
              <a:rPr lang="ru-RU" sz="3200" dirty="0" err="1" smtClean="0"/>
              <a:t>деп</a:t>
            </a:r>
            <a:r>
              <a:rPr lang="ru-RU" sz="3200" dirty="0" smtClean="0"/>
              <a:t> </a:t>
            </a:r>
            <a:r>
              <a:rPr lang="ru-RU" sz="3200" dirty="0" err="1" smtClean="0"/>
              <a:t>номундан</a:t>
            </a:r>
            <a:r>
              <a:rPr lang="ru-RU" sz="3200" dirty="0" smtClean="0"/>
              <a:t> </a:t>
            </a:r>
            <a:r>
              <a:rPr lang="ru-RU" sz="3200" dirty="0" err="1" smtClean="0"/>
              <a:t>долузу</a:t>
            </a:r>
            <a:r>
              <a:rPr lang="ru-RU" sz="3200" dirty="0" smtClean="0"/>
              <a:t>-биле </a:t>
            </a:r>
            <a:r>
              <a:rPr lang="ru-RU" sz="3200" dirty="0" err="1" smtClean="0"/>
              <a:t>номчааш</a:t>
            </a:r>
            <a:r>
              <a:rPr lang="ru-RU" sz="3200" dirty="0" smtClean="0"/>
              <a:t>, </a:t>
            </a:r>
            <a:r>
              <a:rPr lang="ru-RU" sz="3200" dirty="0" err="1" smtClean="0"/>
              <a:t>Шиижекти</a:t>
            </a:r>
            <a:r>
              <a:rPr lang="ru-RU" sz="3200" dirty="0" smtClean="0">
                <a:latin typeface="Calibri"/>
                <a:cs typeface="Calibri"/>
              </a:rPr>
              <a:t>ӊ</a:t>
            </a:r>
            <a:r>
              <a:rPr lang="ru-RU" sz="3200" dirty="0" smtClean="0"/>
              <a:t> </a:t>
            </a:r>
            <a:r>
              <a:rPr lang="ru-RU" sz="3200" dirty="0" err="1" smtClean="0"/>
              <a:t>угбашкыларга</a:t>
            </a:r>
            <a:r>
              <a:rPr lang="ru-RU" sz="3200" dirty="0" smtClean="0"/>
              <a:t> </a:t>
            </a:r>
            <a:r>
              <a:rPr lang="ru-RU" sz="3200" dirty="0" err="1" smtClean="0"/>
              <a:t>таваржырыны</a:t>
            </a:r>
            <a:r>
              <a:rPr lang="ru-RU" sz="3200" dirty="0" smtClean="0">
                <a:latin typeface="Calibri"/>
                <a:cs typeface="Calibri"/>
              </a:rPr>
              <a:t>ӊ</a:t>
            </a:r>
            <a:r>
              <a:rPr lang="ru-RU" sz="3200" dirty="0" smtClean="0"/>
              <a:t> </a:t>
            </a:r>
            <a:r>
              <a:rPr lang="ru-RU" sz="3200" dirty="0" err="1" smtClean="0"/>
              <a:t>мурнунда</a:t>
            </a:r>
            <a:r>
              <a:rPr lang="ru-RU" sz="3200" dirty="0" smtClean="0"/>
              <a:t> </a:t>
            </a:r>
            <a:r>
              <a:rPr lang="ru-RU" sz="3200" dirty="0" err="1" smtClean="0"/>
              <a:t>кымнар</a:t>
            </a:r>
            <a:r>
              <a:rPr lang="ru-RU" sz="3200" dirty="0" smtClean="0"/>
              <a:t>-биле </a:t>
            </a:r>
            <a:r>
              <a:rPr lang="ru-RU" sz="3200" dirty="0" err="1" smtClean="0"/>
              <a:t>ужуражып</a:t>
            </a:r>
            <a:r>
              <a:rPr lang="ru-RU" sz="3200" dirty="0" smtClean="0"/>
              <a:t> </a:t>
            </a:r>
            <a:r>
              <a:rPr lang="ru-RU" sz="3200" dirty="0" err="1" smtClean="0"/>
              <a:t>турганын</a:t>
            </a:r>
            <a:r>
              <a:rPr lang="ru-RU" sz="3200" dirty="0" smtClean="0"/>
              <a:t> </a:t>
            </a:r>
            <a:r>
              <a:rPr lang="ru-RU" sz="3200" dirty="0" err="1" smtClean="0"/>
              <a:t>билип</a:t>
            </a:r>
            <a:r>
              <a:rPr lang="ru-RU" sz="3200" dirty="0" smtClean="0"/>
              <a:t> </a:t>
            </a:r>
            <a:r>
              <a:rPr lang="ru-RU" sz="3200" dirty="0" err="1" smtClean="0"/>
              <a:t>алы</a:t>
            </a:r>
            <a:r>
              <a:rPr lang="ru-RU" sz="3200" dirty="0" err="1" smtClean="0">
                <a:latin typeface="Calibri"/>
                <a:cs typeface="Calibri"/>
              </a:rPr>
              <a:t>ӊ</a:t>
            </a:r>
            <a:r>
              <a:rPr lang="ru-RU" sz="3200" dirty="0" err="1" smtClean="0"/>
              <a:t>ар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2. </a:t>
            </a:r>
            <a:r>
              <a:rPr lang="ru-RU" sz="3200" dirty="0" err="1" smtClean="0"/>
              <a:t>Тоолга</a:t>
            </a:r>
            <a:r>
              <a:rPr lang="ru-RU" sz="3200" dirty="0" smtClean="0"/>
              <a:t>  </a:t>
            </a:r>
            <a:r>
              <a:rPr lang="ru-RU" sz="3200" dirty="0" err="1" smtClean="0"/>
              <a:t>чуруктан</a:t>
            </a:r>
            <a:r>
              <a:rPr lang="ru-RU" sz="3200" dirty="0" smtClean="0"/>
              <a:t> </a:t>
            </a:r>
            <a:r>
              <a:rPr lang="ru-RU" sz="3200" dirty="0" err="1" smtClean="0"/>
              <a:t>чуру</a:t>
            </a:r>
            <a:r>
              <a:rPr lang="ru-RU" sz="3200" dirty="0" err="1" smtClean="0">
                <a:latin typeface="Calibri"/>
                <a:cs typeface="Calibri"/>
              </a:rPr>
              <a:t>ӊ</a:t>
            </a:r>
            <a:r>
              <a:rPr lang="ru-RU" sz="3200" dirty="0" err="1" smtClean="0"/>
              <a:t>ар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64096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08495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dirty="0" err="1" smtClean="0"/>
              <a:t>Кичээнгейлиг</a:t>
            </a:r>
            <a:r>
              <a:rPr lang="ru-RU" dirty="0" smtClean="0"/>
              <a:t> </a:t>
            </a:r>
            <a:r>
              <a:rPr lang="ru-RU" dirty="0" err="1" smtClean="0"/>
              <a:t>болганынар</a:t>
            </a:r>
            <a:r>
              <a:rPr lang="ru-RU" dirty="0" smtClean="0"/>
              <a:t> </a:t>
            </a:r>
            <a:r>
              <a:rPr lang="ru-RU" dirty="0" err="1" smtClean="0"/>
              <a:t>дээш</a:t>
            </a:r>
            <a:r>
              <a:rPr lang="ru-RU" dirty="0" smtClean="0"/>
              <a:t> </a:t>
            </a:r>
            <a:r>
              <a:rPr lang="ru-RU" dirty="0" err="1" smtClean="0"/>
              <a:t>четтирдивис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66209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936103"/>
          </a:xfrm>
        </p:spPr>
        <p:txBody>
          <a:bodyPr>
            <a:normAutofit/>
          </a:bodyPr>
          <a:lstStyle/>
          <a:p>
            <a:pPr algn="l"/>
            <a:r>
              <a:rPr lang="ru-RU" dirty="0" err="1" smtClean="0">
                <a:solidFill>
                  <a:srgbClr val="00B050"/>
                </a:solidFill>
              </a:rPr>
              <a:t>Кичээлди</a:t>
            </a:r>
            <a:r>
              <a:rPr lang="ru-RU" dirty="0" smtClean="0">
                <a:solidFill>
                  <a:srgbClr val="00B050"/>
                </a:solidFill>
                <a:latin typeface="Calibri"/>
                <a:cs typeface="Calibri"/>
              </a:rPr>
              <a:t>ӊ </a:t>
            </a:r>
            <a:r>
              <a:rPr lang="ru-RU" dirty="0" err="1" smtClean="0">
                <a:solidFill>
                  <a:srgbClr val="00B050"/>
                </a:solidFill>
                <a:latin typeface="Calibri"/>
                <a:cs typeface="Calibri"/>
              </a:rPr>
              <a:t>сорулгалары</a:t>
            </a:r>
            <a:r>
              <a:rPr lang="ru-RU" dirty="0" smtClean="0">
                <a:solidFill>
                  <a:srgbClr val="00B050"/>
                </a:solidFill>
                <a:latin typeface="Calibri"/>
                <a:cs typeface="Calibri"/>
              </a:rPr>
              <a:t>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412776"/>
            <a:ext cx="7704856" cy="4226024"/>
          </a:xfrm>
        </p:spPr>
        <p:txBody>
          <a:bodyPr/>
          <a:lstStyle/>
          <a:p>
            <a:pPr algn="l"/>
            <a:r>
              <a:rPr lang="ru-RU" dirty="0" smtClean="0"/>
              <a:t>      </a:t>
            </a:r>
            <a:r>
              <a:rPr lang="ru-RU" sz="2400" b="1" dirty="0" smtClean="0"/>
              <a:t>1)</a:t>
            </a:r>
            <a:r>
              <a:rPr lang="ru-RU" sz="2400" b="1" dirty="0" err="1" smtClean="0"/>
              <a:t>Уругларга</a:t>
            </a:r>
            <a:r>
              <a:rPr lang="ru-RU" sz="2400" b="1" dirty="0" smtClean="0"/>
              <a:t>   «</a:t>
            </a:r>
            <a:r>
              <a:rPr lang="ru-RU" sz="2400" b="1" dirty="0" err="1" smtClean="0"/>
              <a:t>авторлуг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тоол</a:t>
            </a:r>
            <a:r>
              <a:rPr lang="ru-RU" sz="2400" b="1" dirty="0" smtClean="0"/>
              <a:t>» </a:t>
            </a:r>
            <a:r>
              <a:rPr lang="ru-RU" sz="2400" b="1" dirty="0" err="1" smtClean="0"/>
              <a:t>деп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чул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дээрзин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билиндирип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С.Пюрбюнун</a:t>
            </a:r>
            <a:r>
              <a:rPr lang="ru-RU" sz="2400" b="1" dirty="0" smtClean="0"/>
              <a:t> «Бора-</a:t>
            </a:r>
            <a:r>
              <a:rPr lang="ru-RU" sz="2400" b="1" dirty="0" err="1" smtClean="0"/>
              <a:t>Шиижек</a:t>
            </a:r>
            <a:r>
              <a:rPr lang="ru-RU" sz="2400" b="1" dirty="0" smtClean="0"/>
              <a:t>»  </a:t>
            </a:r>
            <a:r>
              <a:rPr lang="ru-RU" sz="2400" b="1" dirty="0" err="1" smtClean="0"/>
              <a:t>деп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тоолун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аянныг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чараш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номчуп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ооредир</a:t>
            </a:r>
            <a:r>
              <a:rPr lang="ru-RU" sz="2400" b="1" dirty="0" smtClean="0"/>
              <a:t>.</a:t>
            </a:r>
          </a:p>
          <a:p>
            <a:pPr algn="l"/>
            <a:r>
              <a:rPr lang="ru-RU" sz="2400" b="1" dirty="0"/>
              <a:t> </a:t>
            </a:r>
            <a:r>
              <a:rPr lang="ru-RU" sz="2400" b="1" dirty="0" smtClean="0"/>
              <a:t>    2) </a:t>
            </a:r>
            <a:r>
              <a:rPr lang="ru-RU" sz="2400" b="1" dirty="0" err="1" smtClean="0"/>
              <a:t>Уругларнын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аас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чугаазын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сайзырадыр</a:t>
            </a:r>
            <a:r>
              <a:rPr lang="ru-RU" sz="2400" b="1" dirty="0" smtClean="0"/>
              <a:t>.</a:t>
            </a:r>
          </a:p>
          <a:p>
            <a:pPr algn="l"/>
            <a:r>
              <a:rPr lang="ru-RU" sz="2400" b="1" dirty="0" smtClean="0"/>
              <a:t>     3) </a:t>
            </a:r>
            <a:r>
              <a:rPr lang="ru-RU" sz="2400" b="1" dirty="0" err="1" smtClean="0"/>
              <a:t>Уругларны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дузааргак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чорукка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болгаш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куштарга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ынак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болурунга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кижизидер</a:t>
            </a:r>
            <a:endParaRPr lang="ru-RU" sz="2400" b="1" dirty="0" smtClean="0"/>
          </a:p>
          <a:p>
            <a:pPr marL="514350" indent="-514350" algn="l">
              <a:buAutoNum type="arabicParenR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7514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08712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/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27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86556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" y="1700809"/>
            <a:ext cx="4500000" cy="423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60" y="1700809"/>
            <a:ext cx="4428000" cy="410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116632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err="1" smtClean="0"/>
              <a:t>Шиижекчигеш</a:t>
            </a:r>
            <a:endParaRPr lang="ru-RU" sz="2800" dirty="0" smtClean="0"/>
          </a:p>
          <a:p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8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>
                <a:solidFill>
                  <a:srgbClr val="00B050"/>
                </a:solidFill>
              </a:rPr>
              <a:t/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5400" dirty="0">
                <a:solidFill>
                  <a:srgbClr val="00B050"/>
                </a:solidFill>
              </a:rPr>
              <a:t/>
            </a:r>
            <a:br>
              <a:rPr lang="ru-RU" sz="5400" dirty="0">
                <a:solidFill>
                  <a:srgbClr val="00B050"/>
                </a:solidFill>
              </a:rPr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dirty="0" err="1">
                <a:solidFill>
                  <a:srgbClr val="00B050"/>
                </a:solidFill>
              </a:rPr>
              <a:t>Чараш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куштар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Тывамда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</a:rPr>
              <a:t>х</a:t>
            </a:r>
            <a:r>
              <a:rPr lang="ru-RU" sz="2800" dirty="0" err="1" smtClean="0">
                <a:solidFill>
                  <a:srgbClr val="00B050"/>
                </a:solidFill>
                <a:latin typeface="Calibri"/>
                <a:cs typeface="Calibri"/>
              </a:rPr>
              <a:t>ө</a:t>
            </a:r>
            <a:r>
              <a:rPr lang="ru-RU" sz="2800" dirty="0" err="1" smtClean="0">
                <a:solidFill>
                  <a:srgbClr val="00B050"/>
                </a:solidFill>
              </a:rPr>
              <a:t>й</a:t>
            </a:r>
            <a:endParaRPr lang="ru-RU" sz="2800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B050"/>
                </a:solidFill>
              </a:rPr>
              <a:t>Сана </a:t>
            </a:r>
            <a:r>
              <a:rPr lang="ru-RU" sz="2800" dirty="0" err="1">
                <a:solidFill>
                  <a:srgbClr val="00B050"/>
                </a:solidFill>
              </a:rPr>
              <a:t>дизе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торулбас</a:t>
            </a:r>
            <a:r>
              <a:rPr lang="ru-RU" sz="2800" dirty="0">
                <a:solidFill>
                  <a:srgbClr val="00B050"/>
                </a:solidFill>
              </a:rPr>
              <a:t> мен</a:t>
            </a:r>
            <a:br>
              <a:rPr lang="ru-RU" sz="2800" dirty="0">
                <a:solidFill>
                  <a:srgbClr val="00B050"/>
                </a:solidFill>
              </a:rPr>
            </a:br>
            <a:r>
              <a:rPr lang="ru-RU" sz="2800" dirty="0" err="1">
                <a:solidFill>
                  <a:srgbClr val="00B050"/>
                </a:solidFill>
              </a:rPr>
              <a:t>Довук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ышкаш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Шиижектен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err="1">
                <a:solidFill>
                  <a:srgbClr val="00B050"/>
                </a:solidFill>
              </a:rPr>
              <a:t>Тогду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хой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дег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Тогдук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чедир</a:t>
            </a:r>
            <a:r>
              <a:rPr lang="ru-RU" sz="2800" dirty="0">
                <a:solidFill>
                  <a:srgbClr val="00B050"/>
                </a:solidFill>
              </a:rPr>
              <a:t/>
            </a:r>
            <a:br>
              <a:rPr lang="ru-RU" sz="2800" dirty="0">
                <a:solidFill>
                  <a:srgbClr val="00B050"/>
                </a:solidFill>
              </a:rPr>
            </a:br>
            <a:r>
              <a:rPr lang="ru-RU" sz="2800" dirty="0" err="1">
                <a:solidFill>
                  <a:srgbClr val="00B050"/>
                </a:solidFill>
              </a:rPr>
              <a:t>Хараачыгай</a:t>
            </a:r>
            <a:r>
              <a:rPr lang="ru-RU" sz="2800" dirty="0">
                <a:solidFill>
                  <a:srgbClr val="00B050"/>
                </a:solidFill>
              </a:rPr>
              <a:t>, </a:t>
            </a:r>
            <a:r>
              <a:rPr lang="ru-RU" sz="2800" dirty="0" err="1">
                <a:solidFill>
                  <a:srgbClr val="00B050"/>
                </a:solidFill>
              </a:rPr>
              <a:t>хамнаарактан</a:t>
            </a:r>
            <a:r>
              <a:rPr lang="ru-RU" sz="2800" dirty="0">
                <a:solidFill>
                  <a:srgbClr val="00B050"/>
                </a:solidFill>
              </a:rPr>
              <a:t>,</a:t>
            </a:r>
            <a:br>
              <a:rPr lang="ru-RU" sz="2800" dirty="0">
                <a:solidFill>
                  <a:srgbClr val="00B050"/>
                </a:solidFill>
              </a:rPr>
            </a:br>
            <a:r>
              <a:rPr lang="ru-RU" sz="2800" dirty="0" err="1">
                <a:solidFill>
                  <a:srgbClr val="00B050"/>
                </a:solidFill>
              </a:rPr>
              <a:t>Казыра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дег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даска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чедир</a:t>
            </a:r>
            <a:r>
              <a:rPr lang="ru-RU" sz="2800" dirty="0">
                <a:solidFill>
                  <a:srgbClr val="00B050"/>
                </a:solidFill>
              </a:rPr>
              <a:t/>
            </a:r>
            <a:br>
              <a:rPr lang="ru-RU" sz="2800" dirty="0">
                <a:solidFill>
                  <a:srgbClr val="00B050"/>
                </a:solidFill>
              </a:rPr>
            </a:br>
            <a:r>
              <a:rPr lang="ru-RU" sz="2800" dirty="0">
                <a:solidFill>
                  <a:srgbClr val="00B050"/>
                </a:solidFill>
              </a:rPr>
              <a:t/>
            </a:r>
            <a:br>
              <a:rPr lang="ru-RU" sz="2800" dirty="0">
                <a:solidFill>
                  <a:srgbClr val="00B050"/>
                </a:solidFill>
              </a:rPr>
            </a:br>
            <a:r>
              <a:rPr lang="ru-RU" sz="2800" dirty="0" err="1">
                <a:solidFill>
                  <a:srgbClr val="00B050"/>
                </a:solidFill>
              </a:rPr>
              <a:t>Тоолда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кирген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</a:rPr>
              <a:t>куштар</a:t>
            </a:r>
            <a:r>
              <a:rPr lang="ru-RU" sz="2800" dirty="0" smtClean="0">
                <a:solidFill>
                  <a:srgbClr val="00B050"/>
                </a:solidFill>
              </a:rPr>
              <a:t>-ла </a:t>
            </a:r>
            <a:r>
              <a:rPr lang="ru-RU" sz="2800" dirty="0" err="1" smtClean="0">
                <a:solidFill>
                  <a:srgbClr val="00B050"/>
                </a:solidFill>
              </a:rPr>
              <a:t>х</a:t>
            </a:r>
            <a:r>
              <a:rPr lang="ru-RU" sz="2800" dirty="0" err="1" smtClean="0">
                <a:solidFill>
                  <a:srgbClr val="00B050"/>
                </a:solidFill>
                <a:latin typeface="Calibri"/>
                <a:cs typeface="Calibri"/>
              </a:rPr>
              <a:t>ө</a:t>
            </a:r>
            <a:r>
              <a:rPr lang="ru-RU" sz="2800" dirty="0" err="1" smtClean="0">
                <a:solidFill>
                  <a:srgbClr val="00B050"/>
                </a:solidFill>
              </a:rPr>
              <a:t>й</a:t>
            </a:r>
            <a:r>
              <a:rPr lang="ru-RU" sz="2800" dirty="0">
                <a:solidFill>
                  <a:srgbClr val="00B050"/>
                </a:solidFill>
              </a:rPr>
              <a:t/>
            </a:r>
            <a:br>
              <a:rPr lang="ru-RU" sz="2800" dirty="0">
                <a:solidFill>
                  <a:srgbClr val="00B050"/>
                </a:solidFill>
              </a:rPr>
            </a:br>
            <a:r>
              <a:rPr lang="ru-RU" sz="2800" dirty="0" err="1">
                <a:solidFill>
                  <a:srgbClr val="00B050"/>
                </a:solidFill>
              </a:rPr>
              <a:t>Доозазын</a:t>
            </a:r>
            <a:r>
              <a:rPr lang="ru-RU" sz="2800" dirty="0">
                <a:solidFill>
                  <a:srgbClr val="00B050"/>
                </a:solidFill>
              </a:rPr>
              <a:t> ада </a:t>
            </a:r>
            <a:r>
              <a:rPr lang="ru-RU" sz="2800" dirty="0" err="1">
                <a:solidFill>
                  <a:srgbClr val="00B050"/>
                </a:solidFill>
              </a:rPr>
              <a:t>дизе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br>
              <a:rPr lang="ru-RU" sz="2800" dirty="0">
                <a:solidFill>
                  <a:srgbClr val="00B050"/>
                </a:solidFill>
              </a:rPr>
            </a:br>
            <a:r>
              <a:rPr lang="ru-RU" sz="2800" dirty="0" err="1">
                <a:solidFill>
                  <a:srgbClr val="00B050"/>
                </a:solidFill>
              </a:rPr>
              <a:t>Кайгамчыктыг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Хаан-Херети</a:t>
            </a:r>
            <a:r>
              <a:rPr lang="ru-RU" sz="2800" dirty="0">
                <a:solidFill>
                  <a:srgbClr val="00B050"/>
                </a:solidFill>
              </a:rPr>
              <a:t/>
            </a:r>
            <a:br>
              <a:rPr lang="ru-RU" sz="2800" dirty="0">
                <a:solidFill>
                  <a:srgbClr val="00B050"/>
                </a:solidFill>
              </a:rPr>
            </a:br>
            <a:r>
              <a:rPr lang="ru-RU" sz="2800" dirty="0" err="1">
                <a:solidFill>
                  <a:srgbClr val="00B050"/>
                </a:solidFill>
              </a:rPr>
              <a:t>Кадын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кыс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дег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Алдын-Доосту</a:t>
            </a:r>
            <a:r>
              <a:rPr lang="ru-RU" sz="2800" dirty="0">
                <a:solidFill>
                  <a:srgbClr val="00B050"/>
                </a:solidFill>
              </a:rPr>
              <a:t/>
            </a:r>
            <a:br>
              <a:rPr lang="ru-RU" sz="2800" dirty="0">
                <a:solidFill>
                  <a:srgbClr val="00B050"/>
                </a:solidFill>
              </a:rPr>
            </a:br>
            <a:r>
              <a:rPr lang="ru-RU" sz="2800" dirty="0" err="1">
                <a:solidFill>
                  <a:srgbClr val="00B050"/>
                </a:solidFill>
              </a:rPr>
              <a:t>Челээш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  <a:latin typeface="Calibri"/>
                <a:cs typeface="Calibri"/>
              </a:rPr>
              <a:t>ɵ</a:t>
            </a:r>
            <a:r>
              <a:rPr lang="ru-RU" sz="2800" dirty="0" err="1" smtClean="0">
                <a:solidFill>
                  <a:srgbClr val="00B050"/>
                </a:solidFill>
                <a:latin typeface="Calibri"/>
                <a:cs typeface="Calibri"/>
              </a:rPr>
              <a:t>ӊ</a:t>
            </a:r>
            <a:r>
              <a:rPr lang="ru-RU" sz="2800" dirty="0" err="1" smtClean="0">
                <a:solidFill>
                  <a:srgbClr val="00B050"/>
                </a:solidFill>
              </a:rPr>
              <a:t>у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херелденген</a:t>
            </a:r>
            <a:r>
              <a:rPr lang="ru-RU" sz="2800" dirty="0">
                <a:solidFill>
                  <a:srgbClr val="00B050"/>
                </a:solidFill>
              </a:rPr>
              <a:t/>
            </a:r>
            <a:br>
              <a:rPr lang="ru-RU" sz="2800" dirty="0">
                <a:solidFill>
                  <a:srgbClr val="00B050"/>
                </a:solidFill>
              </a:rPr>
            </a:br>
            <a:r>
              <a:rPr lang="ru-RU" sz="2800" dirty="0" err="1">
                <a:solidFill>
                  <a:srgbClr val="00B050"/>
                </a:solidFill>
              </a:rPr>
              <a:t>Чеди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</a:rPr>
              <a:t>ч</a:t>
            </a:r>
            <a:r>
              <a:rPr lang="ru-RU" sz="2800" dirty="0" err="1" smtClean="0">
                <a:solidFill>
                  <a:srgbClr val="00B050"/>
                </a:solidFill>
                <a:latin typeface="Calibri"/>
                <a:cs typeface="Calibri"/>
              </a:rPr>
              <a:t>ү</a:t>
            </a:r>
            <a:r>
              <a:rPr lang="ru-RU" sz="2800" dirty="0" err="1" smtClean="0">
                <a:solidFill>
                  <a:srgbClr val="00B050"/>
                </a:solidFill>
              </a:rPr>
              <a:t>з</a:t>
            </a:r>
            <a:r>
              <a:rPr lang="ru-RU" sz="2800" dirty="0" err="1" smtClean="0">
                <a:solidFill>
                  <a:srgbClr val="00B050"/>
                </a:solidFill>
                <a:latin typeface="Calibri"/>
                <a:cs typeface="Calibri"/>
              </a:rPr>
              <a:t>ү</a:t>
            </a:r>
            <a:r>
              <a:rPr lang="ru-RU" sz="2800" dirty="0" err="1" smtClean="0">
                <a:solidFill>
                  <a:srgbClr val="00B050"/>
                </a:solidFill>
              </a:rPr>
              <a:t>н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>
                <a:solidFill>
                  <a:srgbClr val="00B050"/>
                </a:solidFill>
              </a:rPr>
              <a:t>дойду </a:t>
            </a:r>
            <a:r>
              <a:rPr lang="ru-RU" sz="2800" dirty="0" err="1">
                <a:solidFill>
                  <a:srgbClr val="00B050"/>
                </a:solidFill>
              </a:rPr>
              <a:t>кушту</a:t>
            </a:r>
            <a:r>
              <a:rPr lang="ru-RU" sz="2800" dirty="0">
                <a:solidFill>
                  <a:srgbClr val="00B050"/>
                </a:solidFill>
              </a:rPr>
              <a:t/>
            </a:r>
            <a:br>
              <a:rPr lang="ru-RU" sz="2800" dirty="0">
                <a:solidFill>
                  <a:srgbClr val="00B050"/>
                </a:solidFill>
              </a:rPr>
            </a:br>
            <a:r>
              <a:rPr lang="ru-RU" sz="2800" dirty="0" err="1">
                <a:solidFill>
                  <a:srgbClr val="00B050"/>
                </a:solidFill>
              </a:rPr>
              <a:t>Чергелештир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адап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боор</a:t>
            </a:r>
            <a:r>
              <a:rPr lang="ru-RU" sz="2800" dirty="0">
                <a:solidFill>
                  <a:srgbClr val="00B050"/>
                </a:solidFill>
              </a:rPr>
              <a:t> бис</a:t>
            </a:r>
            <a:endParaRPr lang="ru-RU" sz="2800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71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</a:t>
            </a:r>
            <a:r>
              <a:rPr lang="ru-RU" dirty="0" err="1" smtClean="0"/>
              <a:t>Шиижек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        </a:t>
            </a:r>
            <a:r>
              <a:rPr lang="ru-RU" sz="3200" dirty="0" err="1" smtClean="0"/>
              <a:t>Россиянын</a:t>
            </a:r>
            <a:r>
              <a:rPr lang="ru-RU" sz="3200" dirty="0" smtClean="0"/>
              <a:t> э</a:t>
            </a:r>
            <a:r>
              <a:rPr lang="ru-RU" sz="3200" dirty="0" smtClean="0">
                <a:latin typeface="Calibri"/>
                <a:cs typeface="Calibri"/>
              </a:rPr>
              <a:t>ӊ</a:t>
            </a:r>
            <a:r>
              <a:rPr lang="ru-RU" sz="3200" dirty="0" smtClean="0"/>
              <a:t>-не биче </a:t>
            </a:r>
            <a:r>
              <a:rPr lang="ru-RU" sz="3200" dirty="0" err="1" smtClean="0"/>
              <a:t>хемчээлдиг</a:t>
            </a:r>
            <a:r>
              <a:rPr lang="ru-RU" sz="3200" dirty="0" smtClean="0"/>
              <a:t> </a:t>
            </a:r>
            <a:r>
              <a:rPr lang="ru-RU" sz="3200" dirty="0" err="1" smtClean="0"/>
              <a:t>кужу</a:t>
            </a:r>
            <a:r>
              <a:rPr lang="ru-RU" sz="3200" dirty="0" smtClean="0"/>
              <a:t> </a:t>
            </a:r>
            <a:r>
              <a:rPr lang="ru-RU" sz="3200" dirty="0" err="1" smtClean="0"/>
              <a:t>бисти</a:t>
            </a:r>
            <a:r>
              <a:rPr lang="ru-RU" sz="3200" dirty="0" smtClean="0">
                <a:latin typeface="Calibri"/>
                <a:cs typeface="Calibri"/>
              </a:rPr>
              <a:t>ӊ</a:t>
            </a:r>
            <a:r>
              <a:rPr lang="ru-RU" sz="3200" dirty="0" smtClean="0"/>
              <a:t> </a:t>
            </a:r>
            <a:r>
              <a:rPr lang="ru-RU" sz="3200" dirty="0" err="1" smtClean="0"/>
              <a:t>Тывавыста</a:t>
            </a:r>
            <a:r>
              <a:rPr lang="ru-RU" sz="3200" dirty="0" smtClean="0"/>
              <a:t> </a:t>
            </a:r>
            <a:r>
              <a:rPr lang="ru-RU" sz="3200" dirty="0" err="1" smtClean="0"/>
              <a:t>чурттап</a:t>
            </a:r>
            <a:r>
              <a:rPr lang="ru-RU" sz="3200" dirty="0" smtClean="0"/>
              <a:t> </a:t>
            </a:r>
            <a:r>
              <a:rPr lang="ru-RU" sz="3200" dirty="0" err="1" smtClean="0"/>
              <a:t>чоруур</a:t>
            </a:r>
            <a:r>
              <a:rPr lang="ru-RU" sz="3200" dirty="0" smtClean="0"/>
              <a:t>. </a:t>
            </a:r>
            <a:r>
              <a:rPr lang="ru-RU" sz="3200" dirty="0" err="1" smtClean="0"/>
              <a:t>Оо</a:t>
            </a:r>
            <a:r>
              <a:rPr lang="ru-RU" sz="3200" dirty="0" smtClean="0">
                <a:latin typeface="Calibri"/>
                <a:cs typeface="Calibri"/>
              </a:rPr>
              <a:t>ӊ</a:t>
            </a:r>
            <a:r>
              <a:rPr lang="ru-RU" sz="3200" dirty="0" smtClean="0"/>
              <a:t> </a:t>
            </a:r>
            <a:r>
              <a:rPr lang="ru-RU" sz="3200" dirty="0" err="1" smtClean="0"/>
              <a:t>ады</a:t>
            </a:r>
            <a:r>
              <a:rPr lang="ru-RU" sz="3200" dirty="0" smtClean="0"/>
              <a:t> </a:t>
            </a:r>
            <a:r>
              <a:rPr lang="ru-RU" sz="3200" dirty="0" err="1" smtClean="0"/>
              <a:t>шиижекчигеш</a:t>
            </a:r>
            <a:r>
              <a:rPr lang="ru-RU" sz="3200" dirty="0" smtClean="0"/>
              <a:t>, </a:t>
            </a:r>
            <a:r>
              <a:rPr lang="ru-RU" sz="3200" dirty="0" err="1" smtClean="0"/>
              <a:t>де</a:t>
            </a:r>
            <a:r>
              <a:rPr lang="ru-RU" sz="3200" dirty="0" err="1" smtClean="0">
                <a:latin typeface="Calibri"/>
                <a:cs typeface="Calibri"/>
              </a:rPr>
              <a:t>ӊ</a:t>
            </a:r>
            <a:r>
              <a:rPr lang="ru-RU" sz="3200" dirty="0" err="1" smtClean="0"/>
              <a:t>зизи</a:t>
            </a:r>
            <a:r>
              <a:rPr lang="ru-RU" sz="3200" dirty="0" smtClean="0"/>
              <a:t> 5-7 грамм </a:t>
            </a:r>
            <a:r>
              <a:rPr lang="ru-RU" sz="3200" dirty="0" err="1" smtClean="0"/>
              <a:t>болур</a:t>
            </a:r>
            <a:r>
              <a:rPr lang="ru-RU" sz="3200" dirty="0" smtClean="0"/>
              <a:t>. </a:t>
            </a:r>
            <a:r>
              <a:rPr lang="ru-RU" sz="3200" dirty="0" err="1" smtClean="0"/>
              <a:t>Шиижекчигешти</a:t>
            </a:r>
            <a:r>
              <a:rPr lang="ru-RU" sz="3200" dirty="0" smtClean="0">
                <a:latin typeface="Calibri"/>
                <a:cs typeface="Calibri"/>
              </a:rPr>
              <a:t>ӊ</a:t>
            </a:r>
            <a:r>
              <a:rPr lang="ru-RU" sz="3200" dirty="0" smtClean="0"/>
              <a:t> </a:t>
            </a:r>
            <a:r>
              <a:rPr lang="ru-RU" sz="3200" dirty="0" err="1" smtClean="0"/>
              <a:t>кудуруу</a:t>
            </a:r>
            <a:r>
              <a:rPr lang="ru-RU" sz="3200" dirty="0" smtClean="0"/>
              <a:t>, </a:t>
            </a:r>
            <a:r>
              <a:rPr lang="ru-RU" sz="3200" dirty="0" err="1" smtClean="0"/>
              <a:t>чалгыннары</a:t>
            </a:r>
            <a:r>
              <a:rPr lang="ru-RU" sz="3200" dirty="0" smtClean="0"/>
              <a:t> </a:t>
            </a:r>
            <a:r>
              <a:rPr lang="ru-RU" sz="3200" dirty="0" err="1" smtClean="0"/>
              <a:t>чолдак</a:t>
            </a:r>
            <a:r>
              <a:rPr lang="ru-RU" sz="3200" dirty="0" smtClean="0"/>
              <a:t>. </a:t>
            </a:r>
            <a:r>
              <a:rPr lang="ru-RU" sz="3200" dirty="0" err="1" smtClean="0"/>
              <a:t>Бо</a:t>
            </a:r>
            <a:r>
              <a:rPr lang="ru-RU" sz="3200" dirty="0" smtClean="0"/>
              <a:t> </a:t>
            </a:r>
            <a:r>
              <a:rPr lang="ru-RU" sz="3200" dirty="0" err="1" smtClean="0"/>
              <a:t>куштар</a:t>
            </a:r>
            <a:r>
              <a:rPr lang="ru-RU" sz="3200" dirty="0" smtClean="0"/>
              <a:t> </a:t>
            </a:r>
            <a:r>
              <a:rPr lang="ru-RU" sz="3200" dirty="0" err="1" smtClean="0"/>
              <a:t>колдуунда</a:t>
            </a:r>
            <a:r>
              <a:rPr lang="ru-RU" sz="3200" dirty="0" smtClean="0"/>
              <a:t> тайга </a:t>
            </a:r>
            <a:r>
              <a:rPr lang="ru-RU" sz="3200" dirty="0" err="1" smtClean="0"/>
              <a:t>черге</a:t>
            </a:r>
            <a:r>
              <a:rPr lang="ru-RU" sz="3200" dirty="0" smtClean="0"/>
              <a:t> </a:t>
            </a:r>
            <a:r>
              <a:rPr lang="ru-RU" sz="3200" dirty="0" err="1" smtClean="0"/>
              <a:t>чоруур</a:t>
            </a:r>
            <a:r>
              <a:rPr lang="ru-RU" sz="3200" dirty="0" smtClean="0"/>
              <a:t>. </a:t>
            </a:r>
          </a:p>
          <a:p>
            <a:pPr marL="0" indent="0">
              <a:buNone/>
            </a:pPr>
            <a:r>
              <a:rPr lang="ru-RU" sz="3200" dirty="0" smtClean="0"/>
              <a:t>      </a:t>
            </a:r>
            <a:r>
              <a:rPr lang="ru-RU" sz="3200" dirty="0" err="1" smtClean="0"/>
              <a:t>Бир</a:t>
            </a:r>
            <a:r>
              <a:rPr lang="ru-RU" sz="3200" dirty="0" smtClean="0"/>
              <a:t> </a:t>
            </a:r>
            <a:r>
              <a:rPr lang="ru-RU" sz="3200" dirty="0" err="1" smtClean="0"/>
              <a:t>чылда</a:t>
            </a:r>
            <a:r>
              <a:rPr lang="ru-RU" sz="3200" dirty="0" smtClean="0"/>
              <a:t> 4 млн. </a:t>
            </a:r>
            <a:r>
              <a:rPr lang="ru-RU" sz="3200" dirty="0" err="1" smtClean="0"/>
              <a:t>курттарны</a:t>
            </a:r>
            <a:r>
              <a:rPr lang="ru-RU" sz="3200" dirty="0" smtClean="0"/>
              <a:t> </a:t>
            </a:r>
            <a:r>
              <a:rPr lang="ru-RU" sz="3200" dirty="0" err="1" smtClean="0"/>
              <a:t>чиптер</a:t>
            </a:r>
            <a:r>
              <a:rPr lang="ru-RU" sz="3200" dirty="0" smtClean="0"/>
              <a:t>. </a:t>
            </a:r>
            <a:r>
              <a:rPr lang="ru-RU" sz="3200" dirty="0" err="1" smtClean="0"/>
              <a:t>Шиижек</a:t>
            </a:r>
            <a:r>
              <a:rPr lang="ru-RU" sz="3200" dirty="0" smtClean="0"/>
              <a:t> </a:t>
            </a:r>
            <a:r>
              <a:rPr lang="ru-RU" sz="3200" dirty="0" err="1" smtClean="0"/>
              <a:t>бедик</a:t>
            </a:r>
            <a:r>
              <a:rPr lang="ru-RU" sz="3200" dirty="0" smtClean="0"/>
              <a:t> </a:t>
            </a:r>
            <a:r>
              <a:rPr lang="ru-RU" sz="3200" dirty="0" err="1" smtClean="0"/>
              <a:t>ыяш</a:t>
            </a:r>
            <a:r>
              <a:rPr lang="ru-RU" sz="3200" dirty="0" smtClean="0"/>
              <a:t> </a:t>
            </a:r>
            <a:r>
              <a:rPr lang="ru-RU" sz="3200" dirty="0" err="1" smtClean="0"/>
              <a:t>бажындан</a:t>
            </a:r>
            <a:r>
              <a:rPr lang="ru-RU" sz="3200" dirty="0" smtClean="0"/>
              <a:t> белен </a:t>
            </a:r>
            <a:r>
              <a:rPr lang="ru-RU" sz="3200" dirty="0" err="1" smtClean="0"/>
              <a:t>д</a:t>
            </a:r>
            <a:r>
              <a:rPr lang="ru-RU" sz="3200" dirty="0" err="1" smtClean="0">
                <a:latin typeface="Calibri"/>
                <a:cs typeface="Calibri"/>
              </a:rPr>
              <a:t>ү</a:t>
            </a:r>
            <a:r>
              <a:rPr lang="ru-RU" sz="3200" dirty="0" err="1" smtClean="0"/>
              <a:t>шпес</a:t>
            </a:r>
            <a:r>
              <a:rPr lang="ru-RU" sz="3200" dirty="0" smtClean="0"/>
              <a:t> куш.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575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548680"/>
            <a:ext cx="7006158" cy="551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05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Сергей </a:t>
            </a:r>
            <a:r>
              <a:rPr lang="ru-RU" dirty="0" err="1" smtClean="0"/>
              <a:t>Бакизович</a:t>
            </a:r>
            <a:r>
              <a:rPr lang="ru-RU" dirty="0" smtClean="0"/>
              <a:t> </a:t>
            </a:r>
            <a:r>
              <a:rPr lang="ru-RU" dirty="0" err="1" smtClean="0"/>
              <a:t>Пюрбю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4392488" cy="515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8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31720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88640"/>
            <a:ext cx="7853496" cy="6264696"/>
          </a:xfrm>
        </p:spPr>
        <p:txBody>
          <a:bodyPr>
            <a:normAutofit fontScale="70000" lnSpcReduction="20000"/>
          </a:bodyPr>
          <a:lstStyle/>
          <a:p>
            <a:pPr lvl="5"/>
            <a:r>
              <a:rPr lang="ru-RU" sz="1400" b="1" dirty="0" smtClean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B0F0"/>
                </a:solidFill>
              </a:rPr>
              <a:t>           </a:t>
            </a:r>
            <a:r>
              <a:rPr lang="ru-RU" sz="3600" dirty="0"/>
              <a:t>Тыва </a:t>
            </a:r>
            <a:r>
              <a:rPr lang="ru-RU" sz="3600" dirty="0" err="1" smtClean="0"/>
              <a:t>улусту</a:t>
            </a:r>
            <a:r>
              <a:rPr lang="ru-RU" sz="3600" dirty="0" smtClean="0">
                <a:latin typeface="Calibri"/>
                <a:cs typeface="Calibri"/>
              </a:rPr>
              <a:t>ӊ</a:t>
            </a:r>
            <a:r>
              <a:rPr lang="ru-RU" sz="3600" dirty="0" smtClean="0"/>
              <a:t> </a:t>
            </a:r>
            <a:r>
              <a:rPr lang="ru-RU" sz="3600" dirty="0" err="1"/>
              <a:t>алдар-сураглыг</a:t>
            </a:r>
            <a:r>
              <a:rPr lang="ru-RU" sz="3600" dirty="0"/>
              <a:t> </a:t>
            </a:r>
            <a:r>
              <a:rPr lang="ru-RU" sz="3600" dirty="0" err="1" smtClean="0"/>
              <a:t>ш</a:t>
            </a:r>
            <a:r>
              <a:rPr lang="ru-RU" sz="3600" dirty="0" err="1" smtClean="0">
                <a:latin typeface="Calibri"/>
                <a:cs typeface="Calibri"/>
              </a:rPr>
              <a:t>ү</a:t>
            </a:r>
            <a:r>
              <a:rPr lang="ru-RU" sz="3600" dirty="0" err="1" smtClean="0"/>
              <a:t>л</a:t>
            </a:r>
            <a:r>
              <a:rPr lang="ru-RU" sz="3600" dirty="0" err="1" smtClean="0">
                <a:latin typeface="Calibri"/>
                <a:cs typeface="Calibri"/>
              </a:rPr>
              <a:t>ү</a:t>
            </a:r>
            <a:r>
              <a:rPr lang="ru-RU" sz="3600" dirty="0" err="1" smtClean="0"/>
              <a:t>кч</a:t>
            </a:r>
            <a:r>
              <a:rPr lang="ru-RU" sz="3600" dirty="0" err="1" smtClean="0">
                <a:latin typeface="Calibri"/>
                <a:cs typeface="Calibri"/>
              </a:rPr>
              <a:t>үз</a:t>
            </a:r>
            <a:r>
              <a:rPr lang="ru-RU" sz="3600" dirty="0" err="1"/>
              <a:t>ү</a:t>
            </a:r>
            <a:r>
              <a:rPr lang="ru-RU" sz="3600" dirty="0" smtClean="0"/>
              <a:t> </a:t>
            </a:r>
            <a:r>
              <a:rPr lang="ru-RU" sz="3600" dirty="0">
                <a:solidFill>
                  <a:srgbClr val="FF0000"/>
                </a:solidFill>
              </a:rPr>
              <a:t>Сергей </a:t>
            </a:r>
            <a:r>
              <a:rPr lang="ru-RU" sz="3600" dirty="0" err="1">
                <a:solidFill>
                  <a:srgbClr val="FF0000"/>
                </a:solidFill>
              </a:rPr>
              <a:t>Бакизович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Пюрбю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/>
              <a:t>1913 </a:t>
            </a:r>
            <a:r>
              <a:rPr lang="ru-RU" sz="3600" dirty="0" err="1" smtClean="0"/>
              <a:t>чылды</a:t>
            </a:r>
            <a:r>
              <a:rPr lang="ru-RU" sz="3600" dirty="0" smtClean="0">
                <a:latin typeface="Calibri"/>
                <a:cs typeface="Calibri"/>
              </a:rPr>
              <a:t>ӊ</a:t>
            </a:r>
            <a:r>
              <a:rPr lang="ru-RU" sz="3600" dirty="0" smtClean="0"/>
              <a:t> </a:t>
            </a:r>
            <a:r>
              <a:rPr lang="ru-RU" sz="3600" dirty="0"/>
              <a:t>сентябрь 7-де </a:t>
            </a:r>
            <a:r>
              <a:rPr lang="ru-RU" sz="3600" dirty="0" err="1"/>
              <a:t>Улуг-Хемни</a:t>
            </a:r>
            <a:r>
              <a:rPr lang="ru-RU" sz="3600" dirty="0">
                <a:latin typeface="Calibri"/>
                <a:cs typeface="Calibri"/>
              </a:rPr>
              <a:t>ӊ </a:t>
            </a:r>
            <a:r>
              <a:rPr lang="ru-RU" sz="3600" dirty="0" err="1">
                <a:latin typeface="Calibri"/>
                <a:cs typeface="Calibri"/>
              </a:rPr>
              <a:t>Эжимге</a:t>
            </a:r>
            <a:r>
              <a:rPr lang="ru-RU" sz="3600" dirty="0">
                <a:latin typeface="Calibri"/>
                <a:cs typeface="Calibri"/>
              </a:rPr>
              <a:t> </a:t>
            </a:r>
            <a:r>
              <a:rPr lang="ru-RU" sz="3600" dirty="0" err="1">
                <a:latin typeface="Calibri"/>
                <a:cs typeface="Calibri"/>
              </a:rPr>
              <a:t>торуттунген</a:t>
            </a:r>
            <a:r>
              <a:rPr lang="ru-RU" sz="3600" dirty="0">
                <a:latin typeface="Calibri"/>
                <a:cs typeface="Calibri"/>
              </a:rPr>
              <a:t>.</a:t>
            </a:r>
          </a:p>
          <a:p>
            <a:pPr marL="0" indent="0">
              <a:buNone/>
            </a:pPr>
            <a:r>
              <a:rPr lang="ru-RU" sz="3600" dirty="0">
                <a:latin typeface="Calibri"/>
                <a:cs typeface="Calibri"/>
              </a:rPr>
              <a:t>      </a:t>
            </a:r>
            <a:r>
              <a:rPr lang="ru-RU" sz="3600" dirty="0">
                <a:cs typeface="Calibri"/>
              </a:rPr>
              <a:t>Бай </a:t>
            </a:r>
            <a:r>
              <a:rPr lang="ru-RU" sz="3600" dirty="0" err="1" smtClean="0">
                <a:cs typeface="Calibri"/>
              </a:rPr>
              <a:t>аалды</a:t>
            </a:r>
            <a:r>
              <a:rPr lang="ru-RU" sz="3600" dirty="0" smtClean="0">
                <a:latin typeface="Calibri"/>
                <a:cs typeface="Calibri"/>
              </a:rPr>
              <a:t>ӊ</a:t>
            </a:r>
            <a:r>
              <a:rPr lang="ru-RU" sz="3600" dirty="0" smtClean="0">
                <a:cs typeface="Calibri"/>
              </a:rPr>
              <a:t> </a:t>
            </a:r>
            <a:r>
              <a:rPr lang="ru-RU" sz="3600" dirty="0" err="1" smtClean="0">
                <a:cs typeface="Calibri"/>
              </a:rPr>
              <a:t>х</a:t>
            </a:r>
            <a:r>
              <a:rPr lang="ru-RU" sz="3600" dirty="0" err="1" smtClean="0">
                <a:latin typeface="Calibri"/>
                <a:cs typeface="Calibri"/>
              </a:rPr>
              <a:t>ө</a:t>
            </a:r>
            <a:r>
              <a:rPr lang="ru-RU" sz="3600" dirty="0" err="1" smtClean="0">
                <a:cs typeface="Calibri"/>
              </a:rPr>
              <a:t>лечии</a:t>
            </a:r>
            <a:r>
              <a:rPr lang="ru-RU" sz="3600" dirty="0" smtClean="0">
                <a:cs typeface="Calibri"/>
              </a:rPr>
              <a:t> </a:t>
            </a:r>
            <a:r>
              <a:rPr lang="ru-RU" sz="3600" dirty="0" err="1">
                <a:cs typeface="Calibri"/>
              </a:rPr>
              <a:t>болбушаан</a:t>
            </a:r>
            <a:r>
              <a:rPr lang="ru-RU" sz="3600" dirty="0">
                <a:cs typeface="Calibri"/>
              </a:rPr>
              <a:t>, </a:t>
            </a:r>
            <a:r>
              <a:rPr lang="ru-RU" sz="3600" dirty="0" err="1">
                <a:cs typeface="Calibri"/>
              </a:rPr>
              <a:t>бичии</a:t>
            </a:r>
            <a:r>
              <a:rPr lang="ru-RU" sz="3600" dirty="0">
                <a:cs typeface="Calibri"/>
              </a:rPr>
              <a:t> </a:t>
            </a:r>
            <a:r>
              <a:rPr lang="ru-RU" sz="3600" dirty="0" err="1">
                <a:cs typeface="Calibri"/>
              </a:rPr>
              <a:t>Пюрбю</a:t>
            </a:r>
            <a:r>
              <a:rPr lang="ru-RU" sz="3600" dirty="0">
                <a:cs typeface="Calibri"/>
              </a:rPr>
              <a:t> </a:t>
            </a:r>
            <a:r>
              <a:rPr lang="ru-RU" sz="3600" dirty="0" err="1">
                <a:cs typeface="Calibri"/>
              </a:rPr>
              <a:t>бир</a:t>
            </a:r>
            <a:r>
              <a:rPr lang="ru-RU" sz="3600" dirty="0">
                <a:cs typeface="Calibri"/>
              </a:rPr>
              <a:t> </a:t>
            </a:r>
            <a:r>
              <a:rPr lang="ru-RU" sz="3600" dirty="0" err="1">
                <a:cs typeface="Calibri"/>
              </a:rPr>
              <a:t>чыл</a:t>
            </a:r>
            <a:r>
              <a:rPr lang="ru-RU" sz="3600" dirty="0">
                <a:cs typeface="Calibri"/>
              </a:rPr>
              <a:t> </a:t>
            </a:r>
            <a:r>
              <a:rPr lang="ru-RU" sz="3600" dirty="0" err="1">
                <a:cs typeface="Calibri"/>
              </a:rPr>
              <a:t>иштинде</a:t>
            </a:r>
            <a:r>
              <a:rPr lang="ru-RU" sz="3600" dirty="0">
                <a:cs typeface="Calibri"/>
              </a:rPr>
              <a:t>  </a:t>
            </a:r>
            <a:r>
              <a:rPr lang="ru-RU" sz="3600" dirty="0" err="1">
                <a:cs typeface="Calibri"/>
              </a:rPr>
              <a:t>моол</a:t>
            </a:r>
            <a:r>
              <a:rPr lang="ru-RU" sz="3600" dirty="0">
                <a:cs typeface="Calibri"/>
              </a:rPr>
              <a:t> </a:t>
            </a:r>
            <a:r>
              <a:rPr lang="ru-RU" sz="3600" dirty="0" err="1">
                <a:cs typeface="Calibri"/>
              </a:rPr>
              <a:t>бижикти</a:t>
            </a:r>
            <a:r>
              <a:rPr lang="ru-RU" sz="3600" dirty="0">
                <a:cs typeface="Calibri"/>
              </a:rPr>
              <a:t> </a:t>
            </a:r>
            <a:r>
              <a:rPr lang="ru-RU" sz="3600" dirty="0" err="1">
                <a:cs typeface="Calibri"/>
              </a:rPr>
              <a:t>номчуп</a:t>
            </a:r>
            <a:r>
              <a:rPr lang="ru-RU" sz="3600" dirty="0">
                <a:cs typeface="Calibri"/>
              </a:rPr>
              <a:t>, </a:t>
            </a:r>
            <a:r>
              <a:rPr lang="ru-RU" sz="3600" dirty="0" err="1">
                <a:cs typeface="Calibri"/>
              </a:rPr>
              <a:t>бижип</a:t>
            </a:r>
            <a:r>
              <a:rPr lang="ru-RU" sz="3600" dirty="0">
                <a:cs typeface="Calibri"/>
              </a:rPr>
              <a:t> </a:t>
            </a:r>
            <a:r>
              <a:rPr lang="ru-RU" sz="3600" dirty="0" err="1">
                <a:cs typeface="Calibri"/>
              </a:rPr>
              <a:t>турар</a:t>
            </a:r>
            <a:r>
              <a:rPr lang="ru-RU" sz="3600" dirty="0">
                <a:cs typeface="Calibri"/>
              </a:rPr>
              <a:t> </a:t>
            </a:r>
            <a:r>
              <a:rPr lang="ru-RU" sz="3600" dirty="0" err="1">
                <a:cs typeface="Calibri"/>
              </a:rPr>
              <a:t>кылдыр</a:t>
            </a:r>
            <a:r>
              <a:rPr lang="ru-RU" sz="3600" dirty="0">
                <a:cs typeface="Calibri"/>
              </a:rPr>
              <a:t> </a:t>
            </a:r>
            <a:r>
              <a:rPr lang="ru-RU" sz="3600" dirty="0" err="1" smtClean="0">
                <a:latin typeface="Calibri"/>
                <a:cs typeface="Calibri"/>
              </a:rPr>
              <a:t>өө</a:t>
            </a:r>
            <a:r>
              <a:rPr lang="ru-RU" sz="3600" dirty="0" err="1" smtClean="0">
                <a:cs typeface="Calibri"/>
              </a:rPr>
              <a:t>ренип</a:t>
            </a:r>
            <a:r>
              <a:rPr lang="ru-RU" sz="3600" dirty="0" smtClean="0">
                <a:cs typeface="Calibri"/>
              </a:rPr>
              <a:t> </a:t>
            </a:r>
            <a:r>
              <a:rPr lang="ru-RU" sz="3600" dirty="0" err="1">
                <a:cs typeface="Calibri"/>
              </a:rPr>
              <a:t>алган</a:t>
            </a:r>
            <a:r>
              <a:rPr lang="ru-RU" sz="3600" dirty="0">
                <a:cs typeface="Calibri"/>
              </a:rPr>
              <a:t>.    </a:t>
            </a:r>
          </a:p>
          <a:p>
            <a:pPr marL="0" indent="0">
              <a:buNone/>
            </a:pPr>
            <a:r>
              <a:rPr lang="ru-RU" sz="3600" dirty="0">
                <a:latin typeface="Calibri"/>
                <a:cs typeface="Calibri"/>
              </a:rPr>
              <a:t>       1926 </a:t>
            </a:r>
            <a:r>
              <a:rPr lang="ru-RU" sz="3600" dirty="0" err="1">
                <a:latin typeface="Calibri"/>
                <a:cs typeface="Calibri"/>
              </a:rPr>
              <a:t>чылда</a:t>
            </a:r>
            <a:r>
              <a:rPr lang="ru-RU" sz="3600" dirty="0">
                <a:latin typeface="Calibri"/>
                <a:cs typeface="Calibri"/>
              </a:rPr>
              <a:t> </a:t>
            </a:r>
            <a:r>
              <a:rPr lang="ru-RU" sz="3600" dirty="0" err="1">
                <a:latin typeface="Calibri"/>
                <a:cs typeface="Calibri"/>
              </a:rPr>
              <a:t>Пюрбю</a:t>
            </a:r>
            <a:r>
              <a:rPr lang="ru-RU" sz="3600" dirty="0">
                <a:latin typeface="Calibri"/>
                <a:cs typeface="Calibri"/>
              </a:rPr>
              <a:t> </a:t>
            </a:r>
            <a:r>
              <a:rPr lang="ru-RU" sz="3600" dirty="0" err="1">
                <a:latin typeface="Calibri"/>
                <a:cs typeface="Calibri"/>
              </a:rPr>
              <a:t>Кызылга</a:t>
            </a:r>
            <a:r>
              <a:rPr lang="ru-RU" sz="3600" dirty="0">
                <a:latin typeface="Calibri"/>
                <a:cs typeface="Calibri"/>
              </a:rPr>
              <a:t> </a:t>
            </a:r>
            <a:r>
              <a:rPr lang="ru-RU" sz="3600" dirty="0">
                <a:cs typeface="Calibri"/>
              </a:rPr>
              <a:t> </a:t>
            </a:r>
            <a:r>
              <a:rPr lang="ru-RU" sz="3600" dirty="0" err="1">
                <a:cs typeface="Calibri"/>
              </a:rPr>
              <a:t>бир</a:t>
            </a:r>
            <a:r>
              <a:rPr lang="ru-RU" sz="3600" dirty="0">
                <a:cs typeface="Calibri"/>
              </a:rPr>
              <a:t> </a:t>
            </a:r>
            <a:r>
              <a:rPr lang="ru-RU" sz="3600" dirty="0" err="1">
                <a:cs typeface="Calibri"/>
              </a:rPr>
              <a:t>дугаар</a:t>
            </a:r>
            <a:r>
              <a:rPr lang="ru-RU" sz="3600" dirty="0">
                <a:cs typeface="Calibri"/>
              </a:rPr>
              <a:t> </a:t>
            </a:r>
            <a:r>
              <a:rPr lang="ru-RU" sz="3600" dirty="0" err="1">
                <a:cs typeface="Calibri"/>
              </a:rPr>
              <a:t>тыва</a:t>
            </a:r>
            <a:r>
              <a:rPr lang="ru-RU" sz="3600" dirty="0">
                <a:cs typeface="Calibri"/>
              </a:rPr>
              <a:t> </a:t>
            </a:r>
            <a:r>
              <a:rPr lang="ru-RU" sz="3600" dirty="0" err="1">
                <a:cs typeface="Calibri"/>
              </a:rPr>
              <a:t>школага</a:t>
            </a:r>
            <a:r>
              <a:rPr lang="ru-RU" sz="3600" dirty="0">
                <a:cs typeface="Calibri"/>
              </a:rPr>
              <a:t> </a:t>
            </a:r>
            <a:r>
              <a:rPr lang="ru-RU" sz="3600" dirty="0" err="1">
                <a:cs typeface="Calibri"/>
              </a:rPr>
              <a:t>киргеш</a:t>
            </a:r>
            <a:r>
              <a:rPr lang="ru-RU" sz="3600" dirty="0">
                <a:cs typeface="Calibri"/>
              </a:rPr>
              <a:t>, </a:t>
            </a:r>
            <a:r>
              <a:rPr lang="ru-RU" sz="3600" dirty="0" err="1">
                <a:cs typeface="Calibri"/>
              </a:rPr>
              <a:t>тывалап</a:t>
            </a:r>
            <a:r>
              <a:rPr lang="ru-RU" sz="3600" dirty="0">
                <a:cs typeface="Calibri"/>
              </a:rPr>
              <a:t> </a:t>
            </a:r>
            <a:r>
              <a:rPr lang="ru-RU" sz="3600" dirty="0" err="1" smtClean="0">
                <a:cs typeface="Calibri"/>
              </a:rPr>
              <a:t>бижииринге</a:t>
            </a:r>
            <a:r>
              <a:rPr lang="ru-RU" sz="3600" dirty="0" smtClean="0">
                <a:cs typeface="Calibri"/>
              </a:rPr>
              <a:t> </a:t>
            </a:r>
            <a:r>
              <a:rPr lang="ru-RU" sz="3600" dirty="0" err="1">
                <a:cs typeface="Calibri"/>
              </a:rPr>
              <a:t>таарыштырган</a:t>
            </a:r>
            <a:r>
              <a:rPr lang="ru-RU" sz="3600" dirty="0">
                <a:cs typeface="Calibri"/>
              </a:rPr>
              <a:t> </a:t>
            </a:r>
            <a:r>
              <a:rPr lang="ru-RU" sz="3600" dirty="0" err="1">
                <a:cs typeface="Calibri"/>
              </a:rPr>
              <a:t>орус</a:t>
            </a:r>
            <a:r>
              <a:rPr lang="ru-RU" sz="3600" dirty="0">
                <a:cs typeface="Calibri"/>
              </a:rPr>
              <a:t> </a:t>
            </a:r>
            <a:r>
              <a:rPr lang="ru-RU" sz="3600" dirty="0" err="1">
                <a:cs typeface="Calibri"/>
              </a:rPr>
              <a:t>алфавитти</a:t>
            </a:r>
            <a:r>
              <a:rPr lang="ru-RU" sz="3600" dirty="0">
                <a:cs typeface="Calibri"/>
              </a:rPr>
              <a:t> </a:t>
            </a:r>
            <a:r>
              <a:rPr lang="ru-RU" sz="3600" dirty="0" err="1" smtClean="0">
                <a:latin typeface="Calibri"/>
                <a:cs typeface="Calibri"/>
              </a:rPr>
              <a:t>өө</a:t>
            </a:r>
            <a:r>
              <a:rPr lang="ru-RU" sz="3600" dirty="0" err="1" smtClean="0">
                <a:cs typeface="Calibri"/>
              </a:rPr>
              <a:t>ренип</a:t>
            </a:r>
            <a:r>
              <a:rPr lang="ru-RU" sz="3600" dirty="0">
                <a:cs typeface="Calibri"/>
              </a:rPr>
              <a:t>,  </a:t>
            </a:r>
            <a:r>
              <a:rPr lang="ru-RU" sz="3600" dirty="0" err="1">
                <a:cs typeface="Calibri"/>
              </a:rPr>
              <a:t>ийи</a:t>
            </a:r>
            <a:r>
              <a:rPr lang="ru-RU" sz="3600" dirty="0">
                <a:cs typeface="Calibri"/>
              </a:rPr>
              <a:t> </a:t>
            </a:r>
            <a:r>
              <a:rPr lang="ru-RU" sz="3600" dirty="0" err="1" smtClean="0">
                <a:cs typeface="Calibri"/>
              </a:rPr>
              <a:t>чылды</a:t>
            </a:r>
            <a:r>
              <a:rPr lang="ru-RU" sz="3600" dirty="0" smtClean="0">
                <a:latin typeface="Calibri"/>
                <a:cs typeface="Calibri"/>
              </a:rPr>
              <a:t>ӊ</a:t>
            </a:r>
            <a:r>
              <a:rPr lang="ru-RU" sz="3600" dirty="0" smtClean="0">
                <a:cs typeface="Calibri"/>
              </a:rPr>
              <a:t> </a:t>
            </a:r>
            <a:r>
              <a:rPr lang="ru-RU" sz="3600" dirty="0" err="1">
                <a:cs typeface="Calibri"/>
              </a:rPr>
              <a:t>иштинде</a:t>
            </a:r>
            <a:r>
              <a:rPr lang="ru-RU" sz="3600" dirty="0">
                <a:cs typeface="Calibri"/>
              </a:rPr>
              <a:t> </a:t>
            </a:r>
            <a:r>
              <a:rPr lang="ru-RU" sz="3600" dirty="0" err="1">
                <a:cs typeface="Calibri"/>
              </a:rPr>
              <a:t>ынчаардагы</a:t>
            </a:r>
            <a:r>
              <a:rPr lang="ru-RU" sz="3600" dirty="0">
                <a:cs typeface="Calibri"/>
              </a:rPr>
              <a:t> </a:t>
            </a:r>
            <a:r>
              <a:rPr lang="ru-RU" sz="3600" dirty="0" err="1" smtClean="0">
                <a:cs typeface="Calibri"/>
              </a:rPr>
              <a:t>де</a:t>
            </a:r>
            <a:r>
              <a:rPr lang="ru-RU" sz="3600" dirty="0" err="1" smtClean="0">
                <a:latin typeface="Calibri"/>
                <a:cs typeface="Calibri"/>
              </a:rPr>
              <a:t>ӊ</a:t>
            </a:r>
            <a:r>
              <a:rPr lang="ru-RU" sz="3600" dirty="0" err="1" smtClean="0">
                <a:cs typeface="Calibri"/>
              </a:rPr>
              <a:t>нел-биле</a:t>
            </a:r>
            <a:r>
              <a:rPr lang="ru-RU" sz="3600" dirty="0" smtClean="0">
                <a:cs typeface="Calibri"/>
              </a:rPr>
              <a:t> </a:t>
            </a:r>
            <a:r>
              <a:rPr lang="ru-RU" sz="3600" dirty="0" err="1">
                <a:cs typeface="Calibri"/>
              </a:rPr>
              <a:t>оранчок</a:t>
            </a:r>
            <a:r>
              <a:rPr lang="ru-RU" sz="3600" dirty="0">
                <a:cs typeface="Calibri"/>
              </a:rPr>
              <a:t> </a:t>
            </a:r>
            <a:r>
              <a:rPr lang="ru-RU" sz="3600" dirty="0" err="1">
                <a:cs typeface="Calibri"/>
              </a:rPr>
              <a:t>эртем-билиглиг</a:t>
            </a:r>
            <a:r>
              <a:rPr lang="ru-RU" sz="3600" dirty="0">
                <a:cs typeface="Calibri"/>
              </a:rPr>
              <a:t> </a:t>
            </a:r>
            <a:r>
              <a:rPr lang="ru-RU" sz="3600" dirty="0" err="1">
                <a:cs typeface="Calibri"/>
              </a:rPr>
              <a:t>апарган</a:t>
            </a:r>
            <a:r>
              <a:rPr lang="ru-RU" sz="3600" dirty="0">
                <a:cs typeface="Calibri"/>
              </a:rPr>
              <a:t>. </a:t>
            </a:r>
          </a:p>
          <a:p>
            <a:pPr marL="0" indent="0">
              <a:buNone/>
            </a:pPr>
            <a:r>
              <a:rPr lang="ru-RU" sz="3600" dirty="0">
                <a:cs typeface="Calibri"/>
              </a:rPr>
              <a:t>     </a:t>
            </a:r>
            <a:r>
              <a:rPr lang="ru-RU" sz="3600" dirty="0" err="1">
                <a:cs typeface="Calibri"/>
              </a:rPr>
              <a:t>Пюрбюнун</a:t>
            </a:r>
            <a:r>
              <a:rPr lang="ru-RU" sz="3600" dirty="0">
                <a:cs typeface="Calibri"/>
              </a:rPr>
              <a:t> </a:t>
            </a:r>
            <a:r>
              <a:rPr lang="ru-RU" sz="3600" dirty="0" smtClean="0">
                <a:cs typeface="Calibri"/>
              </a:rPr>
              <a:t>э</a:t>
            </a:r>
            <a:r>
              <a:rPr lang="ru-RU" sz="3600" dirty="0" smtClean="0">
                <a:latin typeface="Calibri"/>
                <a:cs typeface="Calibri"/>
              </a:rPr>
              <a:t>ӊ</a:t>
            </a:r>
            <a:r>
              <a:rPr lang="ru-RU" sz="3600" dirty="0" smtClean="0">
                <a:cs typeface="Calibri"/>
              </a:rPr>
              <a:t>-не </a:t>
            </a:r>
            <a:r>
              <a:rPr lang="ru-RU" sz="3600" dirty="0" err="1">
                <a:cs typeface="Calibri"/>
              </a:rPr>
              <a:t>баштайгы</a:t>
            </a:r>
            <a:r>
              <a:rPr lang="ru-RU" sz="3600" dirty="0">
                <a:cs typeface="Calibri"/>
              </a:rPr>
              <a:t> </a:t>
            </a:r>
            <a:r>
              <a:rPr lang="ru-RU" sz="3600" dirty="0" err="1">
                <a:cs typeface="Calibri"/>
              </a:rPr>
              <a:t>чогаалы</a:t>
            </a:r>
            <a:r>
              <a:rPr lang="ru-RU" sz="3600" dirty="0">
                <a:cs typeface="Calibri"/>
              </a:rPr>
              <a:t>  «</a:t>
            </a:r>
            <a:r>
              <a:rPr lang="ru-RU" sz="3600" dirty="0" err="1">
                <a:cs typeface="Calibri"/>
              </a:rPr>
              <a:t>Акым</a:t>
            </a:r>
            <a:r>
              <a:rPr lang="ru-RU" sz="3600" dirty="0">
                <a:cs typeface="Calibri"/>
              </a:rPr>
              <a:t>» </a:t>
            </a:r>
            <a:r>
              <a:rPr lang="ru-RU" sz="3600" dirty="0" err="1">
                <a:cs typeface="Calibri"/>
              </a:rPr>
              <a:t>деп</a:t>
            </a:r>
            <a:r>
              <a:rPr lang="ru-RU" sz="3600" dirty="0">
                <a:cs typeface="Calibri"/>
              </a:rPr>
              <a:t> </a:t>
            </a:r>
            <a:r>
              <a:rPr lang="ru-RU" sz="3600" dirty="0" err="1">
                <a:cs typeface="Calibri"/>
              </a:rPr>
              <a:t>шулуу</a:t>
            </a:r>
            <a:r>
              <a:rPr lang="ru-RU" sz="3600" dirty="0">
                <a:cs typeface="Calibri"/>
              </a:rPr>
              <a:t> 1933 </a:t>
            </a:r>
            <a:r>
              <a:rPr lang="ru-RU" sz="3600" dirty="0" err="1">
                <a:cs typeface="Calibri"/>
              </a:rPr>
              <a:t>чылда</a:t>
            </a:r>
            <a:r>
              <a:rPr lang="ru-RU" sz="3600" dirty="0">
                <a:cs typeface="Calibri"/>
              </a:rPr>
              <a:t> </a:t>
            </a:r>
            <a:r>
              <a:rPr lang="ru-RU" sz="3600" dirty="0" err="1">
                <a:latin typeface="Calibri"/>
                <a:cs typeface="Calibri"/>
              </a:rPr>
              <a:t>ү</a:t>
            </a:r>
            <a:r>
              <a:rPr lang="ru-RU" sz="3600" dirty="0" err="1" smtClean="0">
                <a:cs typeface="Calibri"/>
              </a:rPr>
              <a:t>нген</a:t>
            </a:r>
            <a:r>
              <a:rPr lang="ru-RU" sz="3600" dirty="0">
                <a:cs typeface="Calibri"/>
              </a:rPr>
              <a:t>.  </a:t>
            </a:r>
            <a:r>
              <a:rPr lang="ru-RU" sz="3600" dirty="0" err="1">
                <a:cs typeface="Calibri"/>
              </a:rPr>
              <a:t>Ол</a:t>
            </a:r>
            <a:r>
              <a:rPr lang="ru-RU" sz="3600" dirty="0">
                <a:cs typeface="Calibri"/>
              </a:rPr>
              <a:t> </a:t>
            </a:r>
            <a:r>
              <a:rPr lang="ru-RU" sz="3600" dirty="0" err="1">
                <a:cs typeface="Calibri"/>
              </a:rPr>
              <a:t>эвээш</a:t>
            </a:r>
            <a:r>
              <a:rPr lang="ru-RU" sz="3600" dirty="0">
                <a:cs typeface="Calibri"/>
              </a:rPr>
              <a:t> </a:t>
            </a:r>
            <a:r>
              <a:rPr lang="ru-RU" sz="3600" dirty="0" err="1">
                <a:cs typeface="Calibri"/>
              </a:rPr>
              <a:t>эвес</a:t>
            </a:r>
            <a:r>
              <a:rPr lang="ru-RU" sz="3600" dirty="0">
                <a:cs typeface="Calibri"/>
              </a:rPr>
              <a:t> </a:t>
            </a:r>
            <a:r>
              <a:rPr lang="ru-RU" sz="3600" dirty="0" err="1">
                <a:cs typeface="Calibri"/>
              </a:rPr>
              <a:t>шулуктернин</a:t>
            </a:r>
            <a:r>
              <a:rPr lang="ru-RU" sz="3600" dirty="0">
                <a:cs typeface="Calibri"/>
              </a:rPr>
              <a:t> автору </a:t>
            </a:r>
            <a:r>
              <a:rPr lang="ru-RU" sz="3600" dirty="0" err="1">
                <a:cs typeface="Calibri"/>
              </a:rPr>
              <a:t>болганындан</a:t>
            </a:r>
            <a:r>
              <a:rPr lang="ru-RU" sz="3600" dirty="0">
                <a:cs typeface="Calibri"/>
              </a:rPr>
              <a:t> </a:t>
            </a:r>
            <a:r>
              <a:rPr lang="ru-RU" sz="3600" dirty="0" err="1">
                <a:cs typeface="Calibri"/>
              </a:rPr>
              <a:t>ангыда</a:t>
            </a:r>
            <a:r>
              <a:rPr lang="ru-RU" sz="3600" dirty="0">
                <a:cs typeface="Calibri"/>
              </a:rPr>
              <a:t> «</a:t>
            </a:r>
            <a:r>
              <a:rPr lang="ru-RU" sz="3600" dirty="0" err="1">
                <a:cs typeface="Calibri"/>
              </a:rPr>
              <a:t>Чечек</a:t>
            </a:r>
            <a:r>
              <a:rPr lang="ru-RU" sz="3600" dirty="0">
                <a:cs typeface="Calibri"/>
              </a:rPr>
              <a:t> </a:t>
            </a:r>
            <a:r>
              <a:rPr lang="ru-RU" sz="3600" dirty="0" err="1">
                <a:cs typeface="Calibri"/>
              </a:rPr>
              <a:t>деп</a:t>
            </a:r>
            <a:r>
              <a:rPr lang="ru-RU" sz="3600" dirty="0">
                <a:cs typeface="Calibri"/>
              </a:rPr>
              <a:t> </a:t>
            </a:r>
            <a:r>
              <a:rPr lang="ru-RU" sz="3600" dirty="0" err="1">
                <a:cs typeface="Calibri"/>
              </a:rPr>
              <a:t>бир</a:t>
            </a:r>
            <a:r>
              <a:rPr lang="ru-RU" sz="3600" dirty="0">
                <a:cs typeface="Calibri"/>
              </a:rPr>
              <a:t> </a:t>
            </a:r>
            <a:r>
              <a:rPr lang="ru-RU" sz="3600" dirty="0" err="1">
                <a:cs typeface="Calibri"/>
              </a:rPr>
              <a:t>дугаар</a:t>
            </a:r>
            <a:r>
              <a:rPr lang="ru-RU" sz="3600" dirty="0">
                <a:cs typeface="Calibri"/>
              </a:rPr>
              <a:t> </a:t>
            </a:r>
            <a:r>
              <a:rPr lang="ru-RU" sz="3600" dirty="0" err="1">
                <a:cs typeface="Calibri"/>
              </a:rPr>
              <a:t>тыва</a:t>
            </a:r>
            <a:r>
              <a:rPr lang="ru-RU" sz="3600" dirty="0">
                <a:cs typeface="Calibri"/>
              </a:rPr>
              <a:t> </a:t>
            </a:r>
            <a:r>
              <a:rPr lang="ru-RU" sz="3600" dirty="0" err="1">
                <a:cs typeface="Calibri"/>
              </a:rPr>
              <a:t>шулуглелди</a:t>
            </a:r>
            <a:r>
              <a:rPr lang="ru-RU" sz="3600" dirty="0">
                <a:cs typeface="Calibri"/>
              </a:rPr>
              <a:t> </a:t>
            </a:r>
            <a:r>
              <a:rPr lang="ru-RU" sz="3600" dirty="0" err="1">
                <a:cs typeface="Calibri"/>
              </a:rPr>
              <a:t>бижээн</a:t>
            </a:r>
            <a:r>
              <a:rPr lang="ru-RU" sz="3600" dirty="0">
                <a:cs typeface="Calibri"/>
              </a:rPr>
              <a:t>. </a:t>
            </a:r>
          </a:p>
          <a:p>
            <a:pPr marL="0" indent="0">
              <a:buNone/>
            </a:pPr>
            <a:r>
              <a:rPr lang="ru-RU" sz="1800" b="1" dirty="0"/>
              <a:t/>
            </a:r>
            <a:br>
              <a:rPr lang="ru-RU" sz="1800" b="1" dirty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29082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</a:rPr>
              <a:t/>
            </a:r>
            <a:br>
              <a:rPr lang="ru-RU" sz="2400" b="1" dirty="0" smtClean="0">
                <a:solidFill>
                  <a:srgbClr val="00B0F0"/>
                </a:solidFill>
              </a:rPr>
            </a:br>
            <a:r>
              <a:rPr lang="ru-RU" sz="2400" b="1" dirty="0" smtClean="0">
                <a:solidFill>
                  <a:srgbClr val="00B0F0"/>
                </a:solidFill>
              </a:rPr>
              <a:t>                   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165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00B0F0"/>
                </a:solidFill>
              </a:rPr>
              <a:t> </a:t>
            </a:r>
            <a:r>
              <a:rPr lang="ru-RU" sz="1800" dirty="0" smtClean="0">
                <a:solidFill>
                  <a:srgbClr val="00B0F0"/>
                </a:solidFill>
              </a:rPr>
              <a:t>           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74345"/>
            <a:ext cx="712879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B050"/>
              </a:solidFill>
              <a:cs typeface="Calibri"/>
            </a:endParaRPr>
          </a:p>
          <a:p>
            <a:endParaRPr lang="ru-RU" b="1" dirty="0">
              <a:solidFill>
                <a:srgbClr val="00B050"/>
              </a:solidFill>
              <a:cs typeface="Calibri"/>
            </a:endParaRPr>
          </a:p>
          <a:p>
            <a:r>
              <a:rPr lang="ru-RU" sz="2000" b="1" dirty="0" smtClean="0">
                <a:solidFill>
                  <a:srgbClr val="00B050"/>
                </a:solidFill>
                <a:cs typeface="Calibri"/>
              </a:rPr>
              <a:t>        </a:t>
            </a:r>
            <a:r>
              <a:rPr lang="ru-RU" sz="2000" b="1" dirty="0" err="1" smtClean="0">
                <a:solidFill>
                  <a:srgbClr val="00B050"/>
                </a:solidFill>
                <a:cs typeface="Calibri"/>
              </a:rPr>
              <a:t>Пюрбюнун</a:t>
            </a:r>
            <a:r>
              <a:rPr lang="ru-RU" sz="2000" b="1" dirty="0" smtClean="0">
                <a:solidFill>
                  <a:srgbClr val="00B050"/>
                </a:solidFill>
                <a:cs typeface="Calibri"/>
              </a:rPr>
              <a:t> 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«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Эртенги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ыры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»,     «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Советтиг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Ада-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чуртум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делгерезин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»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деп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шулуктеринин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чыындылары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1944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чылда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унген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.</a:t>
            </a:r>
          </a:p>
          <a:p>
            <a:r>
              <a:rPr lang="ru-RU" sz="2000" b="1" dirty="0">
                <a:solidFill>
                  <a:srgbClr val="00B050"/>
                </a:solidFill>
                <a:cs typeface="Calibri"/>
              </a:rPr>
              <a:t>     1947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чылда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шулуктеринин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«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Торээн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черим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»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деп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уш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дугаар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ному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унген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. </a:t>
            </a:r>
          </a:p>
          <a:p>
            <a:r>
              <a:rPr lang="ru-RU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cs typeface="Calibri"/>
              </a:rPr>
              <a:t>     </a:t>
            </a:r>
            <a:r>
              <a:rPr lang="ru-RU" sz="2000" b="1" dirty="0" err="1" smtClean="0">
                <a:solidFill>
                  <a:srgbClr val="00B050"/>
                </a:solidFill>
                <a:cs typeface="Calibri"/>
              </a:rPr>
              <a:t>Хой-хой</a:t>
            </a:r>
            <a:r>
              <a:rPr lang="ru-RU" sz="2000" b="1" dirty="0" smtClean="0">
                <a:solidFill>
                  <a:srgbClr val="00B050"/>
                </a:solidFill>
                <a:cs typeface="Calibri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лириктиг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шулуктер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,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балладалар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,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шулуглелдерден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ангыда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,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Пюрбюнун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«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Ынакшылды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камнаар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херек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», «Кызылу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уер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»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деп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шиилери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, «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Эргеппей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дугайында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тоожу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», «Кудерек 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дугайында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чугаалар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»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деп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чечен-чугаалары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номчукчуларга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,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корукчулерге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билдингир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. </a:t>
            </a:r>
          </a:p>
          <a:p>
            <a:r>
              <a:rPr lang="ru-RU" sz="2000" b="1" dirty="0">
                <a:solidFill>
                  <a:srgbClr val="00B050"/>
                </a:solidFill>
                <a:cs typeface="Calibri"/>
              </a:rPr>
              <a:t>      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Пюрбю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келир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уенин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салгакчыларынын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мурнунга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чогаадыкчы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хулээлгезин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тода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медереп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чораан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болгаш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«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Шынаппайнын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чугаазы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»,    «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Мерген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бичиилер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болгаш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мелегей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кучутеннер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»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деп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номнарны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уругларга</a:t>
            </a:r>
            <a:r>
              <a:rPr lang="ru-RU" sz="2000" b="1" dirty="0">
                <a:solidFill>
                  <a:srgbClr val="00B050"/>
                </a:solidFill>
                <a:cs typeface="Calibri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cs typeface="Calibri"/>
              </a:rPr>
              <a:t>бараалгаткан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0087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449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Ажык кичээлдиӊ </vt:lpstr>
      <vt:lpstr>Кичээлдиӊ сорулгалары:</vt:lpstr>
      <vt:lpstr>                       </vt:lpstr>
      <vt:lpstr>       </vt:lpstr>
      <vt:lpstr>                      Шиижек </vt:lpstr>
      <vt:lpstr> </vt:lpstr>
      <vt:lpstr> Сергей Бакизович Пюрбю</vt:lpstr>
      <vt:lpstr> </vt:lpstr>
      <vt:lpstr>                     </vt:lpstr>
      <vt:lpstr>                    </vt:lpstr>
      <vt:lpstr>Сула шимчээшкин</vt:lpstr>
      <vt:lpstr> </vt:lpstr>
      <vt:lpstr>       Тоолда деӊнелгелер</vt:lpstr>
      <vt:lpstr> Бажыӊга онаалга</vt:lpstr>
      <vt:lpstr>    Кичээнгейлиг болганынар дээш четтирдивис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Кужугет</dc:creator>
  <cp:lastModifiedBy>Баян-Тала школа</cp:lastModifiedBy>
  <cp:revision>40</cp:revision>
  <dcterms:created xsi:type="dcterms:W3CDTF">2013-01-30T06:02:31Z</dcterms:created>
  <dcterms:modified xsi:type="dcterms:W3CDTF">2015-03-19T02:30:18Z</dcterms:modified>
</cp:coreProperties>
</file>