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5" r:id="rId2"/>
    <p:sldId id="272" r:id="rId3"/>
    <p:sldId id="273" r:id="rId4"/>
    <p:sldId id="256" r:id="rId5"/>
    <p:sldId id="267" r:id="rId6"/>
    <p:sldId id="257" r:id="rId7"/>
    <p:sldId id="268" r:id="rId8"/>
    <p:sldId id="264" r:id="rId9"/>
    <p:sldId id="263" r:id="rId10"/>
    <p:sldId id="266" r:id="rId11"/>
    <p:sldId id="269" r:id="rId12"/>
    <p:sldId id="258" r:id="rId13"/>
    <p:sldId id="259" r:id="rId14"/>
    <p:sldId id="260" r:id="rId15"/>
    <p:sldId id="261" r:id="rId16"/>
    <p:sldId id="275" r:id="rId17"/>
    <p:sldId id="270" r:id="rId18"/>
    <p:sldId id="271" r:id="rId19"/>
    <p:sldId id="26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B601-73A3-4DA0-BE5E-69803068443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37743-1A95-43FA-B05C-340D94BDB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Рассказ учителя о жизни и творчестве Л.И.Куликова.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Выставка книг со</a:t>
            </a:r>
            <a:r>
              <a:rPr lang="ru-RU" baseline="0" dirty="0" smtClean="0"/>
              <a:t> сказками Л.И.Куликова.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Разговор о прочитанных и  знакомых детям сказках.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подготовке к уроку дети рисовали иллюстрации к сказке «Белочка –  </a:t>
            </a:r>
            <a:r>
              <a:rPr lang="ru-RU" dirty="0" err="1" smtClean="0"/>
              <a:t>умелочка</a:t>
            </a:r>
            <a:r>
              <a:rPr lang="ru-RU" dirty="0" smtClean="0"/>
              <a:t>». Показ детских рисунков.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 сказки «Как ёжик</a:t>
            </a:r>
            <a:r>
              <a:rPr lang="ru-RU" baseline="0" dirty="0" smtClean="0"/>
              <a:t> стал колючим» учащимися 2 класса.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Подведение итогов.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фотографии исполнители сказки.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37743-1A95-43FA-B05C-340D94BDB96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F045D4-BB6A-4844-8E5D-6C6E8F0A96E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8621E1-F90A-4DDE-AE38-F51A28667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yandsearch;web;;&amp;text=&amp;etext=584.EGmGF0nsO1j6y-yI_pXfrk6eqi_U1w_yGJeWcbZnF7TRtgRJLscBlZ8Ju9fg-fCSu0yUyUtLkSrAEMOoPEnpebXMeUitYhnCzglNkN-wNYxmrKsUhLJq2vYO7lavATolhvUhauIfNj4LeneL1Ii0V_beWnvkp1Ioo-EaU5SMxds_18chrIb2b9qylMRG6zx3kfmcQ_expKxtq2Sfc3g9dRJUlkpBa3LTBhY27nCMwvn4yiPK1zrFpdjaVFHl8HlZGfRnGjQIFNQ09vEkJ3Z38FoXJgLNq8SL8dVghhIaVoEJfX2-gfpW6L5rBENzL6vTcs8OCVrtV_o92J2_bIa9gALZCzgrN8TPIcMMhs9gbYaVD1yWS5hWHsD6eX9IbZcO.2107be852cae169c74a4cec4724d89ab52e86626&amp;uuid=&amp;state=AiuY0DBWFJ4ePaEse6rgeKdnI0e4oXuRYo0IEhrXr7wuW4NtZ-NwkX8sBHxJldSQheDNBftUDFQxxKmH_3Vcqkq9JfkGnQfoIos3O3vHZQ8hWqgjbRVG8vhoYOu-ZnmsfFxlYXSQ0vtC00bbNc0jKWQhNGGvtX1hlD_GsTxd25yxinRiiIRuUTkSHTusjhWb62EOYlZDqVJF4xkOD2Lge08rCv-l88L8bGXNMv1e_852p3pFA6MzSSeLIpCt4VjEgYa_VJngc9k&amp;data=UlNrNmk5WktYejR0eWJFYk1Ldmtxb1N5NnAwYkxRczR3R1NvSDJRZVQxOVJsUVBub05xRkJCWmlKczR6anJIdDJBaWk0YW1uaG13ZzB4UDVrQW52NHVBZ0ljSlJYSURE&amp;b64e=2&amp;sign=7990970153a2b3aef84338072ff00a04&amp;keyno=0&amp;l10n=ru&amp;cts=1422503943700&amp;mc=5.034518465060769" TargetMode="External"/><Relationship Id="rId2" Type="http://schemas.openxmlformats.org/officeDocument/2006/relationships/hyperlink" Target="http://yandex.ru/images?uinfo=sw-1280-sh-800-ww-1263-wh-702-pd-1-wp-16x10_1280x800-lt-4358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yandex.ru/clck/jsredir?from=yandex.ru;yandsearch;web;;&amp;text=&amp;etext=58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ravellers.ru/city-ivanov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lers.ru/city-shumikha-(gorod)" TargetMode="External"/><Relationship Id="rId2" Type="http://schemas.openxmlformats.org/officeDocument/2006/relationships/hyperlink" Target="http://www.travellers.ru/city-novosibirs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5720" y="1820206"/>
            <a:ext cx="8209056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</a:t>
            </a:r>
            <a:br>
              <a:rPr lang="ru-RU" dirty="0" smtClean="0"/>
            </a:br>
            <a:r>
              <a:rPr lang="ru-RU" dirty="0" smtClean="0"/>
              <a:t>внеклассного чтения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Зяблова</a:t>
            </a:r>
            <a:r>
              <a:rPr lang="ru-RU" dirty="0" smtClean="0">
                <a:solidFill>
                  <a:srgbClr val="7030A0"/>
                </a:solidFill>
              </a:rPr>
              <a:t> Надежда Ивановна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МКОУ «</a:t>
            </a:r>
            <a:r>
              <a:rPr lang="ru-RU" dirty="0" err="1" smtClean="0">
                <a:solidFill>
                  <a:srgbClr val="7030A0"/>
                </a:solidFill>
              </a:rPr>
              <a:t>Памятинская</a:t>
            </a:r>
            <a:r>
              <a:rPr lang="ru-RU" dirty="0" smtClean="0">
                <a:solidFill>
                  <a:srgbClr val="7030A0"/>
                </a:solidFill>
              </a:rPr>
              <a:t> СОШ»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071546"/>
            <a:ext cx="3686652" cy="435771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Всего за 34 года творческой деятельности  выпущено </a:t>
            </a:r>
            <a:r>
              <a:rPr lang="ru-RU" sz="2400" dirty="0" smtClean="0">
                <a:solidFill>
                  <a:srgbClr val="7030A0"/>
                </a:solidFill>
              </a:rPr>
              <a:t>25 книг </a:t>
            </a:r>
            <a:r>
              <a:rPr lang="ru-RU" sz="2400" dirty="0" smtClean="0"/>
              <a:t>Леонида Ивановича.</a:t>
            </a:r>
          </a:p>
          <a:p>
            <a:endParaRPr lang="ru-RU" sz="2400" dirty="0" smtClean="0"/>
          </a:p>
          <a:p>
            <a:r>
              <a:rPr lang="ru-RU" sz="2400" dirty="0" smtClean="0"/>
              <a:t> Сказка « </a:t>
            </a:r>
            <a:r>
              <a:rPr lang="ru-RU" sz="2400" dirty="0" smtClean="0">
                <a:solidFill>
                  <a:srgbClr val="7030A0"/>
                </a:solidFill>
              </a:rPr>
              <a:t>Белочка — </a:t>
            </a:r>
            <a:r>
              <a:rPr lang="ru-RU" sz="2400" dirty="0" err="1" smtClean="0">
                <a:solidFill>
                  <a:srgbClr val="7030A0"/>
                </a:solidFill>
              </a:rPr>
              <a:t>умелочка</a:t>
            </a:r>
            <a:r>
              <a:rPr lang="ru-RU" sz="2400" dirty="0" smtClean="0">
                <a:solidFill>
                  <a:srgbClr val="7030A0"/>
                </a:solidFill>
              </a:rPr>
              <a:t>» </a:t>
            </a:r>
            <a:r>
              <a:rPr lang="ru-RU" sz="2400" dirty="0" smtClean="0"/>
              <a:t>была переведена на украинский и литовский языки. 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r>
              <a:rPr lang="ru-RU" sz="2400" dirty="0" smtClean="0"/>
              <a:t>На стихи Леонида Ивановича написаны песни</a:t>
            </a:r>
            <a:r>
              <a:rPr lang="ru-RU" sz="2800" dirty="0" smtClean="0"/>
              <a:t>.</a:t>
            </a:r>
            <a:endParaRPr lang="ru-RU" dirty="0"/>
          </a:p>
        </p:txBody>
      </p:sp>
      <p:pic>
        <p:nvPicPr>
          <p:cNvPr id="2050" name="Picture 2" descr="G:\Leonid_Kulikov__Skaz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41344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G:\бел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2289985" cy="317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G:\как ёжик ста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185893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541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Викторина.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Из какой сказки эти строки?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530352"/>
            <a:ext cx="4615346" cy="5613292"/>
          </a:xfrm>
        </p:spPr>
        <p:txBody>
          <a:bodyPr>
            <a:noAutofit/>
          </a:bodyPr>
          <a:lstStyle/>
          <a:p>
            <a:r>
              <a:rPr lang="ru-RU" sz="1600" dirty="0" smtClean="0"/>
              <a:t>«Ты бы ей сказала:</a:t>
            </a:r>
            <a:br>
              <a:rPr lang="ru-RU" sz="1600" dirty="0" smtClean="0"/>
            </a:br>
            <a:r>
              <a:rPr lang="ru-RU" sz="1600" dirty="0" smtClean="0"/>
              <a:t>"Твои зубки - не пила,</a:t>
            </a:r>
            <a:br>
              <a:rPr lang="ru-RU" sz="1600" dirty="0" smtClean="0"/>
            </a:br>
            <a:r>
              <a:rPr lang="ru-RU" sz="1600" dirty="0" smtClean="0"/>
              <a:t>Не спилить тебе ствола!</a:t>
            </a:r>
            <a:br>
              <a:rPr lang="ru-RU" sz="1600" dirty="0" smtClean="0"/>
            </a:br>
            <a:r>
              <a:rPr lang="ru-RU" sz="1600" dirty="0" smtClean="0"/>
              <a:t>Да и хвостик - не топорик,</a:t>
            </a:r>
            <a:br>
              <a:rPr lang="ru-RU" sz="1600" dirty="0" smtClean="0"/>
            </a:br>
            <a:r>
              <a:rPr lang="ru-RU" sz="1600" dirty="0" smtClean="0"/>
              <a:t>И ступай куда пошла!»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«Хорошо она жила:</a:t>
            </a:r>
          </a:p>
          <a:p>
            <a:pPr>
              <a:buNone/>
            </a:pPr>
            <a:r>
              <a:rPr lang="ru-RU" sz="1600" dirty="0" smtClean="0"/>
              <a:t>    Чай с орехами пила, </a:t>
            </a:r>
          </a:p>
          <a:p>
            <a:pPr>
              <a:buNone/>
            </a:pPr>
            <a:r>
              <a:rPr lang="ru-RU" sz="1600" dirty="0" smtClean="0"/>
              <a:t>    Вечером на лесенке </a:t>
            </a:r>
          </a:p>
          <a:p>
            <a:pPr>
              <a:buNone/>
            </a:pPr>
            <a:r>
              <a:rPr lang="ru-RU" sz="1600" dirty="0" smtClean="0"/>
              <a:t>    Распевала песенки.»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«Был он мягкий, был он гладкий </a:t>
            </a:r>
          </a:p>
          <a:p>
            <a:pPr>
              <a:buNone/>
            </a:pPr>
            <a:r>
              <a:rPr lang="ru-RU" sz="1600" dirty="0" smtClean="0"/>
              <a:t>    И всегда ходил с оглядкой,</a:t>
            </a:r>
          </a:p>
          <a:p>
            <a:pPr>
              <a:buNone/>
            </a:pPr>
            <a:r>
              <a:rPr lang="ru-RU" sz="1600" dirty="0" smtClean="0"/>
              <a:t>    Чтоб случайно не попасть </a:t>
            </a:r>
          </a:p>
          <a:p>
            <a:pPr>
              <a:buNone/>
            </a:pPr>
            <a:r>
              <a:rPr lang="ru-RU" sz="1600" dirty="0" smtClean="0"/>
              <a:t>    В лисьи лапы, к волку в пасть.»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«Всем известен громкий стук:</a:t>
            </a:r>
            <a:br>
              <a:rPr lang="ru-RU" sz="1600" dirty="0" smtClean="0"/>
            </a:br>
            <a:r>
              <a:rPr lang="ru-RU" sz="1600" dirty="0" smtClean="0"/>
              <a:t>- Тук-тук-тук! Тут я, друг!</a:t>
            </a:r>
            <a:br>
              <a:rPr lang="ru-RU" sz="1600" dirty="0" smtClean="0"/>
            </a:br>
            <a:r>
              <a:rPr lang="ru-RU" sz="1600" dirty="0" smtClean="0"/>
              <a:t>Прицепился он к осинке:</a:t>
            </a:r>
            <a:br>
              <a:rPr lang="ru-RU" sz="1600" dirty="0" smtClean="0"/>
            </a:br>
            <a:r>
              <a:rPr lang="ru-RU" sz="1600" dirty="0" smtClean="0"/>
              <a:t>- Что ты сохнешь, как былинка?»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Рисунки ребят 2 класса к сказке «</a:t>
            </a:r>
            <a:r>
              <a:rPr lang="ru-RU" dirty="0" err="1" smtClean="0">
                <a:solidFill>
                  <a:srgbClr val="C00000"/>
                </a:solidFill>
              </a:rPr>
              <a:t>Белочка-умелочка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Pictures\2013-11-28\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71472" y="1357298"/>
            <a:ext cx="4129957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Pictures\2013-11-28\003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1357298"/>
            <a:ext cx="3637747" cy="3489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«Белочка –</a:t>
            </a:r>
            <a:r>
              <a:rPr lang="ru-RU" dirty="0" err="1" smtClean="0">
                <a:solidFill>
                  <a:srgbClr val="C00000"/>
                </a:solidFill>
              </a:rPr>
              <a:t>умелочка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Pictures\2013-11-28\005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40148" y="1500175"/>
            <a:ext cx="3146909" cy="42148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1" name="Picture 3" descr="C:\Users\User\Pictures\2013-11-28\00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25844" y="1447800"/>
            <a:ext cx="3652825" cy="4267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«Белочка – </a:t>
            </a:r>
            <a:r>
              <a:rPr lang="ru-RU" dirty="0" err="1" smtClean="0">
                <a:solidFill>
                  <a:srgbClr val="C00000"/>
                </a:solidFill>
              </a:rPr>
              <a:t>умелочка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2013-11-28\004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571612"/>
            <a:ext cx="5143536" cy="371357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1785926"/>
            <a:ext cx="8183880" cy="507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Сказка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«Как Ёжик стал колючим»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исполнении </a:t>
            </a:r>
            <a:r>
              <a:rPr lang="ru-RU" dirty="0" smtClean="0"/>
              <a:t>2 класса.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Роли исполняют: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Ёжик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Бизенков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Вова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Лиса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Устюгова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Люда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Дед Игнат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– Поморцев Вова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Зайчик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– Шестакова Кристина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Ворон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Кискин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Дима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Авторы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: Радченко Даша, Шестакова Кристина и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Зяблова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Н.И.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G:\как ежик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214578" cy="336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51799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- Кто главные герои сказок Л.И.Куликова?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- Что можно сказать о них, какие они?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- Почему белочку называют «</a:t>
            </a:r>
            <a:r>
              <a:rPr lang="ru-RU" sz="2000" dirty="0" err="1" smtClean="0">
                <a:solidFill>
                  <a:srgbClr val="7030A0"/>
                </a:solidFill>
              </a:rPr>
              <a:t>умелочка</a:t>
            </a:r>
            <a:r>
              <a:rPr lang="ru-RU" sz="2000" dirty="0" smtClean="0">
                <a:solidFill>
                  <a:srgbClr val="7030A0"/>
                </a:solidFill>
              </a:rPr>
              <a:t>»?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- Почему дятел «наш приятель»? А сорока хитрая?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- Чему учат  эти сказки?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5500702"/>
            <a:ext cx="8643966" cy="857256"/>
          </a:xfrm>
        </p:spPr>
        <p:txBody>
          <a:bodyPr/>
          <a:lstStyle/>
          <a:p>
            <a:pPr algn="ctr"/>
            <a:r>
              <a:rPr lang="ru-RU" dirty="0" smtClean="0"/>
              <a:t>Исполнители сказки.</a:t>
            </a:r>
            <a:endParaRPr lang="ru-RU" dirty="0"/>
          </a:p>
        </p:txBody>
      </p:sp>
      <p:pic>
        <p:nvPicPr>
          <p:cNvPr id="4098" name="Picture 2" descr="C:\Users\User\Pictures\OLYMPUS Master 2\2013\12\20\PC2021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311295"/>
            <a:ext cx="7572428" cy="526084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4986338"/>
            <a:ext cx="8183562" cy="1371600"/>
          </a:xfrm>
        </p:spPr>
        <p:txBody>
          <a:bodyPr/>
          <a:lstStyle/>
          <a:p>
            <a:r>
              <a:rPr lang="ru-RU" dirty="0" smtClean="0"/>
              <a:t>Наши зрители и слушатели.</a:t>
            </a:r>
            <a:endParaRPr lang="ru-RU" dirty="0"/>
          </a:p>
        </p:txBody>
      </p:sp>
      <p:pic>
        <p:nvPicPr>
          <p:cNvPr id="5122" name="Picture 2" descr="C:\Users\User\Pictures\OLYMPUS Master 2\2013\12\20\PC2021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357166"/>
            <a:ext cx="7000892" cy="525066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183880" cy="4929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Читайте </a:t>
            </a:r>
            <a:br>
              <a:rPr lang="ru-RU" sz="7200" dirty="0" smtClean="0"/>
            </a:br>
            <a:r>
              <a:rPr lang="ru-RU" sz="6600" dirty="0" smtClean="0"/>
              <a:t>стихи и сказки  Л.И.Куликова, полные света и тепла!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Презентация подготовлена для урока внеклассного чтения во 2 классе по теме : «Литературные стихи – сказки»(региональный компонент)</a:t>
            </a:r>
          </a:p>
          <a:p>
            <a:r>
              <a:rPr lang="ru-RU" sz="2400" dirty="0" smtClean="0"/>
              <a:t> по программе литературного чтения «Школа 2100», раздела « Сказка – ложь, да в ней намёк</a:t>
            </a:r>
            <a:r>
              <a:rPr lang="ru-RU" sz="2400" dirty="0" smtClean="0"/>
              <a:t>…»</a:t>
            </a:r>
            <a:endParaRPr lang="ru-RU" sz="2400" dirty="0" smtClean="0"/>
          </a:p>
          <a:p>
            <a:r>
              <a:rPr lang="ru-RU" sz="2400" dirty="0" smtClean="0"/>
              <a:t>Презентация применяется на этапах урока: актуализация знаний и развитие умений.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3571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 ресурсы: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0" u="sng" dirty="0" smtClean="0">
                <a:solidFill>
                  <a:srgbClr val="0070C0"/>
                </a:solidFill>
                <a:effectLst/>
                <a:hlinkClick r:id="rId2"/>
              </a:rPr>
              <a:t>http://yandex.ru/images?uinfo=sw-1280-sh-800-ww-1263-wh-702-pd-1-wp-16x10_1280x800-lt-4358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u="sng" dirty="0" smtClean="0">
                <a:solidFill>
                  <a:srgbClr val="0070C0"/>
                </a:solidFill>
                <a:effectLst/>
                <a:hlinkClick r:id="rId3"/>
              </a:rPr>
              <a:t>http://yandex.ru/clck/jsredir?from=yandex.ru%3Byandsearch%3Bweb%3B%3B&amp;text=&amp;etext=584.EGmG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u="sng" dirty="0" smtClean="0">
                <a:solidFill>
                  <a:srgbClr val="0070C0"/>
                </a:solidFill>
                <a:effectLst/>
                <a:hlinkClick r:id="rId4"/>
              </a:rPr>
              <a:t>http://yandex.ru/clck/jsredir?from=yandex.ru%3Byandsearch%3Bweb%3B%3B&amp;text=&amp;etext=584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>. </a:t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57150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0" dirty="0" smtClean="0">
                <a:solidFill>
                  <a:srgbClr val="7030A0"/>
                </a:solidFill>
                <a:effectLst/>
              </a:rPr>
              <a:t>дидактические: обобщение и систематизация знания сказок Л.И.Куликова; проверка умения анализировать характеры героев, определять главную мысль произведения;  </a:t>
            </a:r>
            <a:br>
              <a:rPr lang="ru-RU" sz="2200" b="0" dirty="0" smtClean="0">
                <a:solidFill>
                  <a:srgbClr val="7030A0"/>
                </a:solidFill>
                <a:effectLst/>
              </a:rPr>
            </a:br>
            <a:r>
              <a:rPr lang="ru-RU" sz="2200" b="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200" b="0" dirty="0" smtClean="0">
                <a:solidFill>
                  <a:srgbClr val="7030A0"/>
                </a:solidFill>
                <a:effectLst/>
              </a:rPr>
            </a:br>
            <a:r>
              <a:rPr lang="ru-RU" sz="2200" b="0" dirty="0" smtClean="0">
                <a:solidFill>
                  <a:srgbClr val="7030A0"/>
                </a:solidFill>
                <a:effectLst/>
              </a:rPr>
              <a:t>воспитательные: на примерах героев сказок  Л.И.Куликова  воспитывать доброту, смелость, желание и умение совершать добрые поступки; учить взаимовыручке, формировать умение работать в коллективе;</a:t>
            </a:r>
            <a:br>
              <a:rPr lang="ru-RU" sz="2200" b="0" dirty="0" smtClean="0">
                <a:solidFill>
                  <a:srgbClr val="7030A0"/>
                </a:solidFill>
                <a:effectLst/>
              </a:rPr>
            </a:br>
            <a:r>
              <a:rPr lang="ru-RU" sz="2200" b="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200" b="0" dirty="0" smtClean="0">
                <a:solidFill>
                  <a:srgbClr val="7030A0"/>
                </a:solidFill>
                <a:effectLst/>
              </a:rPr>
            </a:br>
            <a:r>
              <a:rPr lang="ru-RU" sz="2200" b="0" dirty="0" smtClean="0">
                <a:solidFill>
                  <a:srgbClr val="7030A0"/>
                </a:solidFill>
                <a:effectLst/>
              </a:rPr>
              <a:t>развивающие: посредством </a:t>
            </a:r>
            <a:r>
              <a:rPr lang="ru-RU" sz="2200" b="0" dirty="0" err="1" smtClean="0">
                <a:solidFill>
                  <a:srgbClr val="7030A0"/>
                </a:solidFill>
                <a:effectLst/>
              </a:rPr>
              <a:t>инсценирования</a:t>
            </a:r>
            <a:r>
              <a:rPr lang="ru-RU" sz="2200" b="0" dirty="0" smtClean="0">
                <a:solidFill>
                  <a:srgbClr val="7030A0"/>
                </a:solidFill>
                <a:effectLst/>
              </a:rPr>
              <a:t> сказки развивать в детях творчество, артистичность, чувство прекрасного, умение ценить настоящую доброту.</a:t>
            </a:r>
            <a:r>
              <a:rPr lang="ru-RU" b="0" dirty="0" smtClean="0">
                <a:solidFill>
                  <a:srgbClr val="7030A0"/>
                </a:solidFill>
                <a:effectLst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</a:rPr>
            </a:br>
            <a:r>
              <a:rPr lang="ru-RU" b="0" dirty="0" smtClean="0">
                <a:solidFill>
                  <a:srgbClr val="7030A0"/>
                </a:solidFill>
                <a:effectLst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02920" y="5643578"/>
            <a:ext cx="8183880" cy="35719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4287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Леонид Иванович Куликов 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3286148" cy="3857652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357166"/>
            <a:ext cx="4357718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   </a:t>
            </a:r>
          </a:p>
          <a:p>
            <a:r>
              <a:rPr lang="ru-RU" sz="2400" dirty="0" smtClean="0"/>
              <a:t>Родился </a:t>
            </a:r>
            <a:r>
              <a:rPr lang="ru-RU" sz="2400" dirty="0" smtClean="0">
                <a:solidFill>
                  <a:srgbClr val="C00000"/>
                </a:solidFill>
              </a:rPr>
              <a:t>7 августа 1924 года </a:t>
            </a:r>
            <a:r>
              <a:rPr lang="ru-RU" sz="2400" dirty="0" smtClean="0"/>
              <a:t>в городе Иваново -Вознесенск (ныне </a:t>
            </a:r>
            <a:r>
              <a:rPr lang="ru-RU" sz="2400" u="sng" dirty="0" smtClean="0">
                <a:hlinkClick r:id="rId4" tooltip="Иваново"/>
              </a:rPr>
              <a:t>Иваново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Мать Антонина Семёновна — учитель истории, </a:t>
            </a:r>
          </a:p>
          <a:p>
            <a:r>
              <a:rPr lang="ru-RU" sz="2400" dirty="0" smtClean="0"/>
              <a:t>отец Иван </a:t>
            </a:r>
            <a:r>
              <a:rPr lang="ru-RU" sz="2400" dirty="0" err="1" smtClean="0"/>
              <a:t>Карпович</a:t>
            </a:r>
            <a:r>
              <a:rPr lang="ru-RU" sz="2400" dirty="0" smtClean="0"/>
              <a:t> — юрисконсульт.   </a:t>
            </a:r>
          </a:p>
          <a:p>
            <a:r>
              <a:rPr lang="ru-RU" sz="32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16 февраля 1940 года Леонид заболел, поднялась высокая температура, появилась боль в суставах. Юноша провёл полгода в Ленинградской больнице и с тех пор остался лежать в постели, подвижными были только руки.</a:t>
            </a:r>
          </a:p>
          <a:p>
            <a:r>
              <a:rPr lang="ru-RU" sz="2000" dirty="0" smtClean="0"/>
              <a:t>В октябре 1941 года Куликовы были эвакуированы в Сибирь.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530352"/>
            <a:ext cx="4329594" cy="5613292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Однако по дороге в </a:t>
            </a:r>
            <a:r>
              <a:rPr lang="ru-RU" sz="1800" u="sng" dirty="0" smtClean="0">
                <a:hlinkClick r:id="rId2" tooltip="Новосибирск"/>
              </a:rPr>
              <a:t>Новосибирск</a:t>
            </a:r>
            <a:r>
              <a:rPr lang="ru-RU" sz="1800" dirty="0" smtClean="0"/>
              <a:t>  17-летнему Леониду стало плохо, и семью сняли с поезда на станции </a:t>
            </a:r>
            <a:r>
              <a:rPr lang="ru-RU" sz="1800" u="sng" dirty="0" smtClean="0">
                <a:hlinkClick r:id="rId3" tooltip="Шумиха (город)"/>
              </a:rPr>
              <a:t>Шумиха</a:t>
            </a:r>
            <a:r>
              <a:rPr lang="ru-RU" sz="1800" u="sng" dirty="0" smtClean="0"/>
              <a:t> </a:t>
            </a:r>
            <a:r>
              <a:rPr lang="ru-RU" sz="1800" dirty="0" smtClean="0"/>
              <a:t> Курганской области.</a:t>
            </a:r>
          </a:p>
          <a:p>
            <a:r>
              <a:rPr lang="ru-RU" sz="1800" dirty="0" smtClean="0"/>
              <a:t>Волею судьбы Куликовы поселились в селе Половинное Целинного района, где прожили до начала 1960-х годов. </a:t>
            </a:r>
          </a:p>
          <a:p>
            <a:r>
              <a:rPr lang="ru-RU" sz="1800" dirty="0" smtClean="0"/>
              <a:t>Антонина Семёновна преподавала историю в </a:t>
            </a:r>
            <a:r>
              <a:rPr lang="ru-RU" sz="1800" dirty="0" err="1" smtClean="0"/>
              <a:t>Половинской</a:t>
            </a:r>
            <a:r>
              <a:rPr lang="ru-RU" sz="1800" dirty="0" smtClean="0"/>
              <a:t> средней школе. Именно живя в Половинном, прикованный к постели Леонид начал писать стихи для детей.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5418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Прикованный к постели, Леонид Иванович учился писать стихи, занимался упорно самообразованием.</a:t>
            </a:r>
          </a:p>
          <a:p>
            <a:endParaRPr lang="ru-RU" dirty="0" smtClean="0"/>
          </a:p>
          <a:p>
            <a:r>
              <a:rPr lang="ru-RU" dirty="0" smtClean="0"/>
              <a:t>В 1946 г. в газете «Пионерская правда» были опубликованы его первые стихи для детей «На пустыре» и «Про кота».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В 1957 г. в Челябинске году вышел первый сборник детских стихов «Скоро в школу».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Л. И. Куликов писал много, в том числе и стихи для взрослых, а так же рассказы, очерки, рецензии.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714776" cy="478634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1961 года и до своей кончины Леонид Куликов жил в г. Кургане со своей матерью Антониной Семёновной, заслуженной учительницей школы РСФСР.</a:t>
            </a:r>
          </a:p>
          <a:p>
            <a:endParaRPr lang="ru-RU" dirty="0" smtClean="0"/>
          </a:p>
          <a:p>
            <a:r>
              <a:rPr lang="ru-RU" dirty="0" smtClean="0"/>
              <a:t> Все годы жизни в Кургане семья Куликовых дружила со школьниками. Они сопровождали поэта в театры и кинотеатры, заказывали ему стихи на определённые темы.</a:t>
            </a:r>
          </a:p>
          <a:p>
            <a:endParaRPr lang="ru-RU" dirty="0" smtClean="0"/>
          </a:p>
          <a:p>
            <a:r>
              <a:rPr lang="ru-RU" dirty="0" smtClean="0"/>
              <a:t>Скончался Леонид Иванович 7 сентября 1980 года.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 память о Леониде Ивановиче Куликове установлена мемориальная доска на доме, в котором он жил, по улице Гоголя, 62.  города Кургана. </a:t>
            </a:r>
          </a:p>
          <a:p>
            <a:endParaRPr lang="ru-RU" sz="2400" dirty="0" smtClean="0"/>
          </a:p>
          <a:p>
            <a:r>
              <a:rPr lang="ru-RU" sz="2400" dirty="0" smtClean="0"/>
              <a:t>Его имя носит музей в </a:t>
            </a:r>
          </a:p>
          <a:p>
            <a:pPr>
              <a:buNone/>
            </a:pPr>
            <a:r>
              <a:rPr lang="ru-RU" sz="2400" dirty="0" smtClean="0"/>
              <a:t>   общеобразовательной</a:t>
            </a:r>
          </a:p>
          <a:p>
            <a:pPr>
              <a:buNone/>
            </a:pPr>
            <a:r>
              <a:rPr lang="ru-RU" sz="2400" dirty="0" smtClean="0"/>
              <a:t>   школе № 26.  </a:t>
            </a:r>
          </a:p>
          <a:p>
            <a:pPr>
              <a:buNone/>
            </a:pPr>
            <a:r>
              <a:rPr lang="ru-RU" sz="2400" dirty="0" smtClean="0"/>
              <a:t>   Музей был открыт</a:t>
            </a:r>
          </a:p>
          <a:p>
            <a:pPr>
              <a:buNone/>
            </a:pPr>
            <a:r>
              <a:rPr lang="ru-RU" sz="2400" dirty="0" smtClean="0"/>
              <a:t>   20 февраля 1986 года. 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Имя Л. И. Куликова присвоено одной из библиотек г. Кургана. </a:t>
            </a:r>
            <a:endParaRPr lang="ru-RU" sz="2400" dirty="0"/>
          </a:p>
        </p:txBody>
      </p:sp>
      <p:pic>
        <p:nvPicPr>
          <p:cNvPr id="4" name="Рисунок 3" descr="http://cbs-kurgan.com/thumb/uploads/userfiles/dda699da56c2c60c84a2c1169638cff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8599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4160552" cy="57150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Известен  Куликов Л.И, в первую очередь, как автор сказок и стихов для детей. </a:t>
            </a:r>
          </a:p>
          <a:p>
            <a:r>
              <a:rPr lang="ru-RU" sz="1800" dirty="0" smtClean="0"/>
              <a:t>Среди них – </a:t>
            </a:r>
          </a:p>
          <a:p>
            <a:pPr>
              <a:buNone/>
            </a:pPr>
            <a:r>
              <a:rPr lang="ru-RU" sz="1800" dirty="0" smtClean="0"/>
              <a:t>«Белочка - </a:t>
            </a:r>
            <a:r>
              <a:rPr lang="ru-RU" sz="1800" dirty="0" err="1" smtClean="0"/>
              <a:t>умелочка</a:t>
            </a:r>
            <a:r>
              <a:rPr lang="ru-RU" sz="1800" dirty="0" smtClean="0"/>
              <a:t>», </a:t>
            </a:r>
          </a:p>
          <a:p>
            <a:pPr>
              <a:buNone/>
            </a:pPr>
            <a:r>
              <a:rPr lang="ru-RU" sz="1800" dirty="0" smtClean="0"/>
              <a:t>«Как ежик стал колючим», «Солнечные зайчики», «Хитрая сорока», </a:t>
            </a:r>
          </a:p>
          <a:p>
            <a:pPr>
              <a:buNone/>
            </a:pPr>
            <a:r>
              <a:rPr lang="ru-RU" sz="1800" dirty="0" smtClean="0"/>
              <a:t>«Храбрый Василек», </a:t>
            </a:r>
          </a:p>
          <a:p>
            <a:pPr>
              <a:buNone/>
            </a:pPr>
            <a:r>
              <a:rPr lang="ru-RU" sz="1800" dirty="0" smtClean="0"/>
              <a:t>сборник «Сказки и стихи», </a:t>
            </a:r>
          </a:p>
          <a:p>
            <a:r>
              <a:rPr lang="ru-RU" sz="1800" dirty="0" smtClean="0"/>
              <a:t>басни, </a:t>
            </a:r>
          </a:p>
          <a:p>
            <a:r>
              <a:rPr lang="ru-RU" sz="1800" dirty="0" smtClean="0"/>
              <a:t>рассказы.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71942"/>
            <a:ext cx="2000264" cy="262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G:\куликов сказ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82379"/>
            <a:ext cx="3000396" cy="397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G:\куликов хитр.со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428868"/>
            <a:ext cx="2214577" cy="310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</TotalTime>
  <Words>435</Words>
  <Application>Microsoft Office PowerPoint</Application>
  <PresentationFormat>Экран (4:3)</PresentationFormat>
  <Paragraphs>109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Урок  внеклассного чтения</vt:lpstr>
      <vt:lpstr>Слайд 2</vt:lpstr>
      <vt:lpstr>      Цели:  дидактические: обобщение и систематизация знания сказок Л.И.Куликова; проверка умения анализировать характеры героев, определять главную мысль произведения;    воспитательные: на примерах героев сказок  Л.И.Куликова  воспитывать доброту, смелость, желание и умение совершать добрые поступки; учить взаимовыручке, формировать умение работать в коллективе;  развивающие: посредством инсценирования сказки развивать в детях творчество, артистичность, чувство прекрасного, умение ценить настоящую доброту.   </vt:lpstr>
      <vt:lpstr>Леонид Иванович Куликов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Рисунки ребят 2 класса к сказке «Белочка-умелочка»</vt:lpstr>
      <vt:lpstr>«Белочка –умелочка»</vt:lpstr>
      <vt:lpstr>«Белочка – умелочка»</vt:lpstr>
      <vt:lpstr>   Сказка  «Как Ёжик стал колючим» в исполнении 2 класса.  Роли исполняют: Ёжик – Бизенков Вова Лиса – Устюгова Люда Дед Игнат – Поморцев Вова Зайчик – Шестакова Кристина Ворон – Кискин Дима Авторы: Радченко Даша, Шестакова Кристина и Зяблова Н.И.   </vt:lpstr>
      <vt:lpstr>- Кто главные герои сказок Л.И.Куликова?  - Что можно сказать о них, какие они?  - Почему белочку называют «умелочка»?  - Почему дятел «наш приятель»? А сорока хитрая?  - Чему учат  эти сказки?       </vt:lpstr>
      <vt:lpstr>Исполнители сказки.</vt:lpstr>
      <vt:lpstr>Наши зрители и слушатели.</vt:lpstr>
      <vt:lpstr>Читайте  стихи и сказки  Л.И.Куликова, полные света и тепла!  </vt:lpstr>
      <vt:lpstr>Интернет- ресурсы:  http://yandex.ru/images?uinfo=sw-1280-sh-800-ww-1263-wh-702-pd-1-wp-16x10_1280x800-lt-4358 http://yandex.ru/clck/jsredir?from=yandex.ru%3Byandsearch%3Bweb%3B%3B&amp;text=&amp;etext=584.EGmG http://yandex.ru/clck/jsredir?from=yandex.ru%3Byandsearch%3Bweb%3B%3B&amp;text=&amp;etext=584.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57</cp:revision>
  <dcterms:created xsi:type="dcterms:W3CDTF">2013-11-28T15:30:14Z</dcterms:created>
  <dcterms:modified xsi:type="dcterms:W3CDTF">2015-03-19T07:34:02Z</dcterms:modified>
</cp:coreProperties>
</file>